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8" r:id="rId3"/>
    <p:sldMasterId id="2147483702" r:id="rId4"/>
  </p:sldMasterIdLst>
  <p:sldIdLst>
    <p:sldId id="256" r:id="rId5"/>
    <p:sldId id="266" r:id="rId6"/>
    <p:sldId id="264" r:id="rId7"/>
    <p:sldId id="276" r:id="rId8"/>
    <p:sldId id="277" r:id="rId9"/>
    <p:sldId id="267" r:id="rId10"/>
    <p:sldId id="268" r:id="rId11"/>
    <p:sldId id="269" r:id="rId12"/>
    <p:sldId id="270" r:id="rId13"/>
    <p:sldId id="271" r:id="rId14"/>
    <p:sldId id="273" r:id="rId15"/>
    <p:sldId id="279" r:id="rId16"/>
    <p:sldId id="272" r:id="rId17"/>
    <p:sldId id="278" r:id="rId18"/>
    <p:sldId id="280" r:id="rId19"/>
    <p:sldId id="289" r:id="rId20"/>
    <p:sldId id="281" r:id="rId21"/>
    <p:sldId id="274" r:id="rId22"/>
    <p:sldId id="290" r:id="rId23"/>
    <p:sldId id="293" r:id="rId24"/>
    <p:sldId id="282" r:id="rId25"/>
    <p:sldId id="294" r:id="rId26"/>
    <p:sldId id="291" r:id="rId27"/>
    <p:sldId id="296" r:id="rId28"/>
    <p:sldId id="283" r:id="rId29"/>
    <p:sldId id="285" r:id="rId30"/>
    <p:sldId id="265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33DD7E3-34F0-423F-B855-B7C1FFB95782}">
          <p14:sldIdLst>
            <p14:sldId id="256"/>
            <p14:sldId id="266"/>
            <p14:sldId id="264"/>
            <p14:sldId id="276"/>
            <p14:sldId id="277"/>
            <p14:sldId id="267"/>
            <p14:sldId id="268"/>
            <p14:sldId id="269"/>
            <p14:sldId id="270"/>
            <p14:sldId id="271"/>
            <p14:sldId id="273"/>
            <p14:sldId id="279"/>
            <p14:sldId id="272"/>
            <p14:sldId id="278"/>
            <p14:sldId id="280"/>
            <p14:sldId id="289"/>
            <p14:sldId id="281"/>
            <p14:sldId id="274"/>
            <p14:sldId id="290"/>
            <p14:sldId id="293"/>
            <p14:sldId id="282"/>
            <p14:sldId id="294"/>
            <p14:sldId id="291"/>
            <p14:sldId id="296"/>
            <p14:sldId id="283"/>
            <p14:sldId id="285"/>
            <p14:sldId id="265"/>
          </p14:sldIdLst>
        </p14:section>
        <p14:section name="Раздел без заголовка" id="{6476CFE9-9BF8-483D-B693-59CED1247234}">
          <p14:sldIdLst/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40" d="100"/>
          <a:sy n="40" d="100"/>
        </p:scale>
        <p:origin x="-414" y="-11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/>
          <p:nvPr/>
        </p:nvSpPr>
        <p:spPr>
          <a:xfrm>
            <a:off x="0" y="-38653"/>
            <a:ext cx="8058136" cy="6892476"/>
          </a:xfrm>
          <a:custGeom>
            <a:avLst/>
            <a:gdLst/>
            <a:ahLst/>
            <a:cxnLst/>
            <a:rect l="l" t="t" r="r" b="b"/>
            <a:pathLst>
              <a:path w="14312900" h="11470640">
                <a:moveTo>
                  <a:pt x="0" y="11470578"/>
                </a:moveTo>
                <a:lnTo>
                  <a:pt x="14312403" y="11470578"/>
                </a:lnTo>
                <a:lnTo>
                  <a:pt x="14312403" y="0"/>
                </a:lnTo>
                <a:lnTo>
                  <a:pt x="0" y="0"/>
                </a:lnTo>
                <a:lnTo>
                  <a:pt x="0" y="11470578"/>
                </a:lnTo>
                <a:close/>
              </a:path>
            </a:pathLst>
          </a:custGeom>
          <a:solidFill>
            <a:srgbClr val="00947C"/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5" y="2031203"/>
            <a:ext cx="7931059" cy="731023"/>
          </a:xfrm>
        </p:spPr>
        <p:txBody>
          <a:bodyPr anchor="b">
            <a:normAutofit/>
          </a:bodyPr>
          <a:lstStyle>
            <a:lvl1pPr marL="0" indent="180975" algn="ctr">
              <a:defRPr sz="3200">
                <a:solidFill>
                  <a:schemeClr val="bg1"/>
                </a:solidFill>
                <a:latin typeface="Atyp Display Medium" panose="00000600000000000000" pitchFamily="2" charset="0"/>
                <a:ea typeface="Atyp Display Medium" panose="00000600000000000000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5" y="5212080"/>
            <a:ext cx="10639425" cy="686696"/>
          </a:xfrm>
        </p:spPr>
        <p:txBody>
          <a:bodyPr/>
          <a:lstStyle>
            <a:lvl1pPr marL="0" indent="84138" algn="l">
              <a:buNone/>
              <a:defRPr sz="2400">
                <a:latin typeface="Atyp Display Light" panose="00000400000000000000" pitchFamily="2" charset="0"/>
                <a:ea typeface="Atyp Display Light" panose="00000400000000000000" pitchFamily="2" charset="0"/>
              </a:defRPr>
            </a:lvl1pPr>
            <a:lvl2pPr marL="457201" indent="0" algn="ctr">
              <a:buNone/>
              <a:defRPr sz="2000"/>
            </a:lvl2pPr>
            <a:lvl3pPr marL="914402" indent="0" algn="ctr">
              <a:buNone/>
              <a:defRPr sz="1800"/>
            </a:lvl3pPr>
            <a:lvl4pPr marL="1371604" indent="0" algn="ctr">
              <a:buNone/>
              <a:defRPr sz="1600"/>
            </a:lvl4pPr>
            <a:lvl5pPr marL="1828805" indent="0" algn="ctr">
              <a:buNone/>
              <a:defRPr sz="1600"/>
            </a:lvl5pPr>
            <a:lvl6pPr marL="2286006" indent="0" algn="ctr">
              <a:buNone/>
              <a:defRPr sz="1600"/>
            </a:lvl6pPr>
            <a:lvl7pPr marL="2743208" indent="0" algn="ctr">
              <a:buNone/>
              <a:defRPr sz="1600"/>
            </a:lvl7pPr>
            <a:lvl8pPr marL="3200409" indent="0" algn="ctr">
              <a:buNone/>
              <a:defRPr sz="1600"/>
            </a:lvl8pPr>
            <a:lvl9pPr marL="3657611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C4E1-4C04-4B4A-B500-C707A466EB6A}" type="datetimeFigureOut">
              <a:rPr lang="ru-RU" smtClean="0"/>
              <a:t>07.06.2025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4A12-D637-4EFE-9C75-1DCF0EC4F913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-568325"/>
            <a:ext cx="2232000" cy="2232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1"/>
          <a:stretch/>
        </p:blipFill>
        <p:spPr>
          <a:xfrm>
            <a:off x="8058136" y="-38653"/>
            <a:ext cx="4181990" cy="689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129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C4E1-4C04-4B4A-B500-C707A466EB6A}" type="datetimeFigureOut">
              <a:rPr lang="ru-RU" smtClean="0"/>
              <a:t>07.06.2025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4A12-D637-4EFE-9C75-1DCF0EC4F91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797143" y="82132"/>
            <a:ext cx="11380787" cy="1325563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Atyp Display Light" panose="00000400000000000000" pitchFamily="2" charset="0"/>
                <a:ea typeface="Atyp Display Light" panose="00000400000000000000" pitchFamily="2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96000" y="247264"/>
            <a:ext cx="11496000" cy="1018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chemeClr val="bg1"/>
                </a:solidFill>
                <a:latin typeface="Atyp Display Light" panose="00000400000000000000" pitchFamily="2" charset="0"/>
                <a:ea typeface="Atyp Display Light" panose="00000400000000000000" pitchFamily="2" charset="0"/>
                <a:cs typeface="+mj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object 2"/>
          <p:cNvSpPr/>
          <p:nvPr/>
        </p:nvSpPr>
        <p:spPr>
          <a:xfrm>
            <a:off x="-13269" y="2226"/>
            <a:ext cx="12204000" cy="648000"/>
          </a:xfrm>
          <a:custGeom>
            <a:avLst/>
            <a:gdLst/>
            <a:ahLst/>
            <a:cxnLst/>
            <a:rect l="l" t="t" r="r" b="b"/>
            <a:pathLst>
              <a:path w="14312900" h="11470640">
                <a:moveTo>
                  <a:pt x="0" y="11470578"/>
                </a:moveTo>
                <a:lnTo>
                  <a:pt x="14312403" y="11470578"/>
                </a:lnTo>
                <a:lnTo>
                  <a:pt x="14312403" y="0"/>
                </a:lnTo>
                <a:lnTo>
                  <a:pt x="0" y="0"/>
                </a:lnTo>
                <a:lnTo>
                  <a:pt x="0" y="11470578"/>
                </a:lnTo>
                <a:close/>
              </a:path>
            </a:pathLst>
          </a:custGeom>
          <a:solidFill>
            <a:srgbClr val="00947C"/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5171"/>
            <a:ext cx="1332000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062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/>
          <p:nvPr/>
        </p:nvSpPr>
        <p:spPr>
          <a:xfrm>
            <a:off x="0" y="1"/>
            <a:ext cx="4993105" cy="6858000"/>
          </a:xfrm>
          <a:custGeom>
            <a:avLst/>
            <a:gdLst/>
            <a:ahLst/>
            <a:cxnLst/>
            <a:rect l="l" t="t" r="r" b="b"/>
            <a:pathLst>
              <a:path w="14312900" h="11470640">
                <a:moveTo>
                  <a:pt x="0" y="11470578"/>
                </a:moveTo>
                <a:lnTo>
                  <a:pt x="14312403" y="11470578"/>
                </a:lnTo>
                <a:lnTo>
                  <a:pt x="14312403" y="0"/>
                </a:lnTo>
                <a:lnTo>
                  <a:pt x="0" y="0"/>
                </a:lnTo>
                <a:lnTo>
                  <a:pt x="0" y="11470578"/>
                </a:lnTo>
                <a:close/>
              </a:path>
            </a:pathLst>
          </a:custGeom>
          <a:solidFill>
            <a:srgbClr val="00947C"/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696" y="457200"/>
            <a:ext cx="4507332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bg1"/>
                </a:solidFill>
                <a:latin typeface="Atyp Display Light" panose="00000400000000000000" pitchFamily="2" charset="0"/>
                <a:ea typeface="Atyp Display Light" panose="00000400000000000000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1680" y="36096"/>
            <a:ext cx="7072146" cy="682190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2057400"/>
            <a:ext cx="4993105" cy="3811588"/>
          </a:xfrm>
        </p:spPr>
        <p:txBody>
          <a:bodyPr/>
          <a:lstStyle>
            <a:lvl1pPr marL="0" indent="0">
              <a:buNone/>
              <a:defRPr sz="1600">
                <a:latin typeface="Atyp Display Medium" panose="00000600000000000000" pitchFamily="2" charset="0"/>
                <a:ea typeface="Atyp Display Medium" panose="00000600000000000000" pitchFamily="2" charset="0"/>
              </a:defRPr>
            </a:lvl1pPr>
            <a:lvl2pPr marL="457201" indent="0">
              <a:buNone/>
              <a:defRPr sz="1400"/>
            </a:lvl2pPr>
            <a:lvl3pPr marL="914402" indent="0">
              <a:buNone/>
              <a:defRPr sz="1200"/>
            </a:lvl3pPr>
            <a:lvl4pPr marL="1371604" indent="0">
              <a:buNone/>
              <a:defRPr sz="1000"/>
            </a:lvl4pPr>
            <a:lvl5pPr marL="1828805" indent="0">
              <a:buNone/>
              <a:defRPr sz="1000"/>
            </a:lvl5pPr>
            <a:lvl6pPr marL="2286006" indent="0">
              <a:buNone/>
              <a:defRPr sz="1000"/>
            </a:lvl6pPr>
            <a:lvl7pPr marL="2743208" indent="0">
              <a:buNone/>
              <a:defRPr sz="1000"/>
            </a:lvl7pPr>
            <a:lvl8pPr marL="3200409" indent="0">
              <a:buNone/>
              <a:defRPr sz="1000"/>
            </a:lvl8pPr>
            <a:lvl9pPr marL="3657611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748C4E1-4C04-4B4A-B500-C707A466EB6A}" type="datetimeFigureOut">
              <a:rPr lang="ru-RU" smtClean="0"/>
              <a:t>07.06.2025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FE14A12-D637-4EFE-9C75-1DCF0EC4F913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-568325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245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/>
          <p:nvPr/>
        </p:nvSpPr>
        <p:spPr>
          <a:xfrm>
            <a:off x="0" y="1"/>
            <a:ext cx="5029200" cy="6858000"/>
          </a:xfrm>
          <a:custGeom>
            <a:avLst/>
            <a:gdLst/>
            <a:ahLst/>
            <a:cxnLst/>
            <a:rect l="l" t="t" r="r" b="b"/>
            <a:pathLst>
              <a:path w="14312900" h="11470640">
                <a:moveTo>
                  <a:pt x="0" y="11470578"/>
                </a:moveTo>
                <a:lnTo>
                  <a:pt x="14312403" y="11470578"/>
                </a:lnTo>
                <a:lnTo>
                  <a:pt x="14312403" y="0"/>
                </a:lnTo>
                <a:lnTo>
                  <a:pt x="0" y="0"/>
                </a:lnTo>
                <a:lnTo>
                  <a:pt x="0" y="11470578"/>
                </a:lnTo>
                <a:close/>
              </a:path>
            </a:pathLst>
          </a:custGeom>
          <a:solidFill>
            <a:srgbClr val="00947C"/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0632" y="457200"/>
            <a:ext cx="4531395" cy="1600200"/>
          </a:xfrm>
        </p:spPr>
        <p:txBody>
          <a:bodyPr anchor="b"/>
          <a:lstStyle>
            <a:lvl1pPr>
              <a:defRPr lang="ru-RU" sz="2800" kern="1200" dirty="0">
                <a:solidFill>
                  <a:schemeClr val="bg1"/>
                </a:solidFill>
                <a:latin typeface="Atyp Display Light" panose="00000400000000000000" pitchFamily="2" charset="0"/>
                <a:ea typeface="Atyp Display Light" panose="00000400000000000000" pitchFamily="2" charset="0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168442"/>
            <a:ext cx="6944644" cy="6581274"/>
          </a:xfrm>
        </p:spPr>
        <p:txBody>
          <a:bodyPr/>
          <a:lstStyle>
            <a:lvl1pPr marL="0" indent="0">
              <a:buNone/>
              <a:defRPr sz="3200"/>
            </a:lvl1pPr>
            <a:lvl2pPr marL="457201" indent="0">
              <a:buNone/>
              <a:defRPr sz="2800"/>
            </a:lvl2pPr>
            <a:lvl3pPr marL="914402" indent="0">
              <a:buNone/>
              <a:defRPr sz="2400"/>
            </a:lvl3pPr>
            <a:lvl4pPr marL="1371604" indent="0">
              <a:buNone/>
              <a:defRPr sz="2000"/>
            </a:lvl4pPr>
            <a:lvl5pPr marL="1828805" indent="0">
              <a:buNone/>
              <a:defRPr sz="2000"/>
            </a:lvl5pPr>
            <a:lvl6pPr marL="2286006" indent="0">
              <a:buNone/>
              <a:defRPr sz="2000"/>
            </a:lvl6pPr>
            <a:lvl7pPr marL="2743208" indent="0">
              <a:buNone/>
              <a:defRPr sz="2000"/>
            </a:lvl7pPr>
            <a:lvl8pPr marL="3200409" indent="0">
              <a:buNone/>
              <a:defRPr sz="2000"/>
            </a:lvl8pPr>
            <a:lvl9pPr marL="3657611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6" y="2057400"/>
            <a:ext cx="5000624" cy="3811588"/>
          </a:xfrm>
        </p:spPr>
        <p:txBody>
          <a:bodyPr/>
          <a:lstStyle>
            <a:lvl1pPr marL="0" indent="0">
              <a:buNone/>
              <a:defRPr lang="ru-RU" sz="1600" kern="1200" smtClean="0">
                <a:solidFill>
                  <a:schemeClr val="bg1"/>
                </a:solidFill>
                <a:latin typeface="Atyp Display Medium" panose="00000600000000000000" pitchFamily="2" charset="0"/>
                <a:ea typeface="Atyp Display Medium" panose="00000600000000000000" pitchFamily="2" charset="0"/>
                <a:cs typeface="+mn-cs"/>
              </a:defRPr>
            </a:lvl1pPr>
            <a:lvl2pPr marL="457201" indent="0">
              <a:buNone/>
              <a:defRPr sz="1400"/>
            </a:lvl2pPr>
            <a:lvl3pPr marL="914402" indent="0">
              <a:buNone/>
              <a:defRPr sz="1200"/>
            </a:lvl3pPr>
            <a:lvl4pPr marL="1371604" indent="0">
              <a:buNone/>
              <a:defRPr sz="1000"/>
            </a:lvl4pPr>
            <a:lvl5pPr marL="1828805" indent="0">
              <a:buNone/>
              <a:defRPr sz="1000"/>
            </a:lvl5pPr>
            <a:lvl6pPr marL="2286006" indent="0">
              <a:buNone/>
              <a:defRPr sz="1000"/>
            </a:lvl6pPr>
            <a:lvl7pPr marL="2743208" indent="0">
              <a:buNone/>
              <a:defRPr sz="1000"/>
            </a:lvl7pPr>
            <a:lvl8pPr marL="3200409" indent="0">
              <a:buNone/>
              <a:defRPr sz="1000"/>
            </a:lvl8pPr>
            <a:lvl9pPr marL="3657611" indent="0">
              <a:buNone/>
              <a:defRPr sz="1000"/>
            </a:lvl9pPr>
          </a:lstStyle>
          <a:p>
            <a:pPr lvl="0"/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C4E1-4C04-4B4A-B500-C707A466EB6A}" type="datetimeFigureOut">
              <a:rPr lang="ru-RU" smtClean="0"/>
              <a:t>07.06.2025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4A12-D637-4EFE-9C75-1DCF0EC4F913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-568325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709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8575" y="1489825"/>
            <a:ext cx="12163425" cy="52316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C4E1-4C04-4B4A-B500-C707A466EB6A}" type="datetimeFigureOut">
              <a:rPr lang="ru-RU" smtClean="0"/>
              <a:t>07.06.2025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4A12-D637-4EFE-9C75-1DCF0EC4F91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797143" y="82132"/>
            <a:ext cx="11380787" cy="1325563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Atyp Display Light" panose="00000400000000000000" pitchFamily="2" charset="0"/>
                <a:ea typeface="Atyp Display Light" panose="00000400000000000000" pitchFamily="2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1" name="object 2"/>
          <p:cNvSpPr/>
          <p:nvPr/>
        </p:nvSpPr>
        <p:spPr>
          <a:xfrm>
            <a:off x="-13269" y="2226"/>
            <a:ext cx="12204000" cy="648000"/>
          </a:xfrm>
          <a:custGeom>
            <a:avLst/>
            <a:gdLst/>
            <a:ahLst/>
            <a:cxnLst/>
            <a:rect l="l" t="t" r="r" b="b"/>
            <a:pathLst>
              <a:path w="14312900" h="11470640">
                <a:moveTo>
                  <a:pt x="0" y="11470578"/>
                </a:moveTo>
                <a:lnTo>
                  <a:pt x="14312403" y="11470578"/>
                </a:lnTo>
                <a:lnTo>
                  <a:pt x="14312403" y="0"/>
                </a:lnTo>
                <a:lnTo>
                  <a:pt x="0" y="0"/>
                </a:lnTo>
                <a:lnTo>
                  <a:pt x="0" y="11470578"/>
                </a:lnTo>
                <a:close/>
              </a:path>
            </a:pathLst>
          </a:custGeom>
          <a:solidFill>
            <a:srgbClr val="00947C"/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5171"/>
            <a:ext cx="1332000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068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/>
          <p:nvPr/>
        </p:nvSpPr>
        <p:spPr>
          <a:xfrm>
            <a:off x="0" y="-38653"/>
            <a:ext cx="8058136" cy="6892476"/>
          </a:xfrm>
          <a:custGeom>
            <a:avLst/>
            <a:gdLst/>
            <a:ahLst/>
            <a:cxnLst/>
            <a:rect l="l" t="t" r="r" b="b"/>
            <a:pathLst>
              <a:path w="14312900" h="11470640">
                <a:moveTo>
                  <a:pt x="0" y="11470578"/>
                </a:moveTo>
                <a:lnTo>
                  <a:pt x="14312403" y="11470578"/>
                </a:lnTo>
                <a:lnTo>
                  <a:pt x="14312403" y="0"/>
                </a:lnTo>
                <a:lnTo>
                  <a:pt x="0" y="0"/>
                </a:lnTo>
                <a:lnTo>
                  <a:pt x="0" y="11470578"/>
                </a:lnTo>
                <a:close/>
              </a:path>
            </a:pathLst>
          </a:custGeom>
          <a:solidFill>
            <a:srgbClr val="00947C"/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5" y="2031203"/>
            <a:ext cx="7931059" cy="731023"/>
          </a:xfrm>
        </p:spPr>
        <p:txBody>
          <a:bodyPr anchor="b">
            <a:normAutofit/>
          </a:bodyPr>
          <a:lstStyle>
            <a:lvl1pPr marL="0" indent="180975" algn="ctr">
              <a:defRPr sz="3200">
                <a:solidFill>
                  <a:schemeClr val="bg1"/>
                </a:solidFill>
                <a:latin typeface="Atyp Display Medium" panose="00000600000000000000" pitchFamily="2" charset="0"/>
                <a:ea typeface="Atyp Display Medium" panose="00000600000000000000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5" y="5212080"/>
            <a:ext cx="10639425" cy="45719"/>
          </a:xfrm>
        </p:spPr>
        <p:txBody>
          <a:bodyPr/>
          <a:lstStyle>
            <a:lvl1pPr marL="0" indent="84138" algn="l">
              <a:buNone/>
              <a:defRPr sz="2400">
                <a:latin typeface="Atyp Display Light" panose="00000400000000000000" pitchFamily="2" charset="0"/>
                <a:ea typeface="Atyp Display Light" panose="00000400000000000000" pitchFamily="2" charset="0"/>
              </a:defRPr>
            </a:lvl1pPr>
            <a:lvl2pPr marL="457201" indent="0" algn="ctr">
              <a:buNone/>
              <a:defRPr sz="2000"/>
            </a:lvl2pPr>
            <a:lvl3pPr marL="914402" indent="0" algn="ctr">
              <a:buNone/>
              <a:defRPr sz="1800"/>
            </a:lvl3pPr>
            <a:lvl4pPr marL="1371604" indent="0" algn="ctr">
              <a:buNone/>
              <a:defRPr sz="1600"/>
            </a:lvl4pPr>
            <a:lvl5pPr marL="1828805" indent="0" algn="ctr">
              <a:buNone/>
              <a:defRPr sz="1600"/>
            </a:lvl5pPr>
            <a:lvl6pPr marL="2286006" indent="0" algn="ctr">
              <a:buNone/>
              <a:defRPr sz="1600"/>
            </a:lvl6pPr>
            <a:lvl7pPr marL="2743208" indent="0" algn="ctr">
              <a:buNone/>
              <a:defRPr sz="1600"/>
            </a:lvl7pPr>
            <a:lvl8pPr marL="3200409" indent="0" algn="ctr">
              <a:buNone/>
              <a:defRPr sz="1600"/>
            </a:lvl8pPr>
            <a:lvl9pPr marL="3657611" indent="0" algn="ctr">
              <a:buNone/>
              <a:defRPr sz="1600"/>
            </a:lvl9pPr>
          </a:lstStyle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C4E1-4C04-4B4A-B500-C707A466EB6A}" type="datetimeFigureOut">
              <a:rPr lang="ru-RU" smtClean="0"/>
              <a:t>07.06.2025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4A12-D637-4EFE-9C75-1DCF0EC4F913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-568325"/>
            <a:ext cx="2232000" cy="2232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1"/>
          <a:stretch/>
        </p:blipFill>
        <p:spPr>
          <a:xfrm>
            <a:off x="8058136" y="-38653"/>
            <a:ext cx="4181990" cy="689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0989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/>
          <p:nvPr/>
        </p:nvSpPr>
        <p:spPr>
          <a:xfrm>
            <a:off x="0" y="-1"/>
            <a:ext cx="12192000" cy="6853823"/>
          </a:xfrm>
          <a:custGeom>
            <a:avLst/>
            <a:gdLst/>
            <a:ahLst/>
            <a:cxnLst/>
            <a:rect l="l" t="t" r="r" b="b"/>
            <a:pathLst>
              <a:path w="14312900" h="11470640">
                <a:moveTo>
                  <a:pt x="0" y="11470578"/>
                </a:moveTo>
                <a:lnTo>
                  <a:pt x="14312403" y="11470578"/>
                </a:lnTo>
                <a:lnTo>
                  <a:pt x="14312403" y="0"/>
                </a:lnTo>
                <a:lnTo>
                  <a:pt x="0" y="0"/>
                </a:lnTo>
                <a:lnTo>
                  <a:pt x="0" y="11470578"/>
                </a:lnTo>
                <a:close/>
              </a:path>
            </a:pathLst>
          </a:custGeom>
          <a:solidFill>
            <a:srgbClr val="00947C"/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5" y="2031203"/>
            <a:ext cx="12085048" cy="731023"/>
          </a:xfrm>
        </p:spPr>
        <p:txBody>
          <a:bodyPr anchor="b">
            <a:normAutofit/>
          </a:bodyPr>
          <a:lstStyle>
            <a:lvl1pPr marL="0" indent="180975" algn="ctr">
              <a:defRPr sz="3200">
                <a:solidFill>
                  <a:schemeClr val="bg1"/>
                </a:solidFill>
                <a:latin typeface="Atyp Display Medium" panose="00000600000000000000" pitchFamily="2" charset="0"/>
                <a:ea typeface="Atyp Display Medium" panose="00000600000000000000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5" y="5212080"/>
            <a:ext cx="12163425" cy="666206"/>
          </a:xfrm>
        </p:spPr>
        <p:txBody>
          <a:bodyPr/>
          <a:lstStyle>
            <a:lvl1pPr marL="0" indent="84138" algn="l">
              <a:buNone/>
              <a:defRPr sz="2400">
                <a:latin typeface="Atyp Display Light" panose="00000400000000000000" pitchFamily="2" charset="0"/>
                <a:ea typeface="Atyp Display Light" panose="00000400000000000000" pitchFamily="2" charset="0"/>
              </a:defRPr>
            </a:lvl1pPr>
            <a:lvl2pPr marL="457201" indent="0" algn="ctr">
              <a:buNone/>
              <a:defRPr sz="2000"/>
            </a:lvl2pPr>
            <a:lvl3pPr marL="914402" indent="0" algn="ctr">
              <a:buNone/>
              <a:defRPr sz="1800"/>
            </a:lvl3pPr>
            <a:lvl4pPr marL="1371604" indent="0" algn="ctr">
              <a:buNone/>
              <a:defRPr sz="1600"/>
            </a:lvl4pPr>
            <a:lvl5pPr marL="1828805" indent="0" algn="ctr">
              <a:buNone/>
              <a:defRPr sz="1600"/>
            </a:lvl5pPr>
            <a:lvl6pPr marL="2286006" indent="0" algn="ctr">
              <a:buNone/>
              <a:defRPr sz="1600"/>
            </a:lvl6pPr>
            <a:lvl7pPr marL="2743208" indent="0" algn="ctr">
              <a:buNone/>
              <a:defRPr sz="1600"/>
            </a:lvl7pPr>
            <a:lvl8pPr marL="3200409" indent="0" algn="ctr">
              <a:buNone/>
              <a:defRPr sz="1600"/>
            </a:lvl8pPr>
            <a:lvl9pPr marL="3657611" indent="0" algn="ctr">
              <a:buNone/>
              <a:defRPr sz="1600"/>
            </a:lvl9pPr>
          </a:lstStyle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C4E1-4C04-4B4A-B500-C707A466EB6A}" type="datetimeFigureOut">
              <a:rPr lang="ru-RU" smtClean="0"/>
              <a:t>07.06.2025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4A12-D637-4EFE-9C75-1DCF0EC4F913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-568325"/>
            <a:ext cx="2232000" cy="22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9463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/>
          <p:nvPr/>
        </p:nvSpPr>
        <p:spPr>
          <a:xfrm>
            <a:off x="0" y="-38653"/>
            <a:ext cx="12192000" cy="6892476"/>
          </a:xfrm>
          <a:custGeom>
            <a:avLst/>
            <a:gdLst/>
            <a:ahLst/>
            <a:cxnLst/>
            <a:rect l="l" t="t" r="r" b="b"/>
            <a:pathLst>
              <a:path w="14312900" h="11470640">
                <a:moveTo>
                  <a:pt x="0" y="11470578"/>
                </a:moveTo>
                <a:lnTo>
                  <a:pt x="14312403" y="11470578"/>
                </a:lnTo>
                <a:lnTo>
                  <a:pt x="14312403" y="0"/>
                </a:lnTo>
                <a:lnTo>
                  <a:pt x="0" y="0"/>
                </a:lnTo>
                <a:lnTo>
                  <a:pt x="0" y="11470578"/>
                </a:lnTo>
                <a:close/>
              </a:path>
            </a:pathLst>
          </a:custGeom>
          <a:solidFill>
            <a:srgbClr val="00947C"/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pic>
        <p:nvPicPr>
          <p:cNvPr id="11" name="Google Shape;108;p34"/>
          <p:cNvPicPr preferRelativeResize="0"/>
          <p:nvPr/>
        </p:nvPicPr>
        <p:blipFill rotWithShape="1">
          <a:blip r:embed="rId2">
            <a:alphaModFix/>
          </a:blip>
          <a:srcRect t="12757" b="39630"/>
          <a:stretch/>
        </p:blipFill>
        <p:spPr>
          <a:xfrm>
            <a:off x="0" y="3706281"/>
            <a:ext cx="12192000" cy="315171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224473"/>
            <a:ext cx="12192000" cy="537753"/>
          </a:xfrm>
        </p:spPr>
        <p:txBody>
          <a:bodyPr anchor="b">
            <a:normAutofit/>
          </a:bodyPr>
          <a:lstStyle>
            <a:lvl1pPr marL="0" indent="180975" algn="ctr">
              <a:defRPr sz="3200">
                <a:solidFill>
                  <a:schemeClr val="bg1"/>
                </a:solidFill>
                <a:latin typeface="Atyp Display Medium" panose="00000600000000000000" pitchFamily="2" charset="0"/>
                <a:ea typeface="Atyp Display Medium" panose="00000600000000000000" pitchFamily="2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046543"/>
            <a:ext cx="12192000" cy="490710"/>
          </a:xfrm>
        </p:spPr>
        <p:txBody>
          <a:bodyPr/>
          <a:lstStyle>
            <a:lvl1pPr marL="0" indent="84138" algn="l">
              <a:buNone/>
              <a:defRPr sz="2400">
                <a:latin typeface="Atyp Display Light" panose="00000400000000000000" pitchFamily="2" charset="0"/>
                <a:ea typeface="Atyp Display Light" panose="00000400000000000000" pitchFamily="2" charset="0"/>
              </a:defRPr>
            </a:lvl1pPr>
            <a:lvl2pPr marL="457201" indent="0" algn="ctr">
              <a:buNone/>
              <a:defRPr sz="2000"/>
            </a:lvl2pPr>
            <a:lvl3pPr marL="914402" indent="0" algn="ctr">
              <a:buNone/>
              <a:defRPr sz="1800"/>
            </a:lvl3pPr>
            <a:lvl4pPr marL="1371604" indent="0" algn="ctr">
              <a:buNone/>
              <a:defRPr sz="1600"/>
            </a:lvl4pPr>
            <a:lvl5pPr marL="1828805" indent="0" algn="ctr">
              <a:buNone/>
              <a:defRPr sz="1600"/>
            </a:lvl5pPr>
            <a:lvl6pPr marL="2286006" indent="0" algn="ctr">
              <a:buNone/>
              <a:defRPr sz="1600"/>
            </a:lvl6pPr>
            <a:lvl7pPr marL="2743208" indent="0" algn="ctr">
              <a:buNone/>
              <a:defRPr sz="1600"/>
            </a:lvl7pPr>
            <a:lvl8pPr marL="3200409" indent="0" algn="ctr">
              <a:buNone/>
              <a:defRPr sz="1600"/>
            </a:lvl8pPr>
            <a:lvl9pPr marL="3657611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C4E1-4C04-4B4A-B500-C707A466EB6A}" type="datetimeFigureOut">
              <a:rPr lang="ru-RU" smtClean="0"/>
              <a:t>07.06.2025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4A12-D637-4EFE-9C75-1DCF0EC4F913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-568325"/>
            <a:ext cx="2232000" cy="2232000"/>
          </a:xfrm>
          <a:prstGeom prst="rect">
            <a:avLst/>
          </a:prstGeom>
        </p:spPr>
      </p:pic>
      <p:sp>
        <p:nvSpPr>
          <p:cNvPr id="10" name="object 2"/>
          <p:cNvSpPr/>
          <p:nvPr userDrawn="1"/>
        </p:nvSpPr>
        <p:spPr>
          <a:xfrm>
            <a:off x="0" y="-38653"/>
            <a:ext cx="12192000" cy="6892476"/>
          </a:xfrm>
          <a:custGeom>
            <a:avLst/>
            <a:gdLst/>
            <a:ahLst/>
            <a:cxnLst/>
            <a:rect l="l" t="t" r="r" b="b"/>
            <a:pathLst>
              <a:path w="14312900" h="11470640">
                <a:moveTo>
                  <a:pt x="0" y="11470578"/>
                </a:moveTo>
                <a:lnTo>
                  <a:pt x="14312403" y="11470578"/>
                </a:lnTo>
                <a:lnTo>
                  <a:pt x="14312403" y="0"/>
                </a:lnTo>
                <a:lnTo>
                  <a:pt x="0" y="0"/>
                </a:lnTo>
                <a:lnTo>
                  <a:pt x="0" y="11470578"/>
                </a:lnTo>
                <a:close/>
              </a:path>
            </a:pathLst>
          </a:custGeom>
          <a:solidFill>
            <a:srgbClr val="00947C"/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pic>
        <p:nvPicPr>
          <p:cNvPr id="12" name="Google Shape;108;p34"/>
          <p:cNvPicPr preferRelativeResize="0"/>
          <p:nvPr userDrawn="1"/>
        </p:nvPicPr>
        <p:blipFill rotWithShape="1">
          <a:blip r:embed="rId2">
            <a:alphaModFix/>
          </a:blip>
          <a:srcRect t="12757" b="39630"/>
          <a:stretch/>
        </p:blipFill>
        <p:spPr>
          <a:xfrm>
            <a:off x="0" y="3706281"/>
            <a:ext cx="12192000" cy="3151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" y="-415925"/>
            <a:ext cx="2079600" cy="2079600"/>
          </a:xfrm>
          <a:prstGeom prst="rect">
            <a:avLst/>
          </a:prstGeom>
        </p:spPr>
      </p:pic>
      <p:sp>
        <p:nvSpPr>
          <p:cNvPr id="14" name="Подзаголовок 2"/>
          <p:cNvSpPr txBox="1">
            <a:spLocks/>
          </p:cNvSpPr>
          <p:nvPr userDrawn="1"/>
        </p:nvSpPr>
        <p:spPr>
          <a:xfrm>
            <a:off x="180975" y="2247994"/>
            <a:ext cx="12192000" cy="4907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84138" algn="l" defTabSz="914402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Font typeface="Wingdings" panose="05000000000000000000" pitchFamily="2" charset="2"/>
              <a:buNone/>
              <a:defRPr sz="2400" kern="1200">
                <a:solidFill>
                  <a:schemeClr val="bg1"/>
                </a:solidFill>
                <a:latin typeface="Atyp Display Light" panose="00000400000000000000" pitchFamily="2" charset="0"/>
                <a:ea typeface="Atyp Display Light" panose="00000400000000000000" pitchFamily="2" charset="0"/>
                <a:cs typeface="+mn-cs"/>
              </a:defRPr>
            </a:lvl1pPr>
            <a:lvl2pPr marL="457201" indent="0" algn="ctr" defTabSz="914402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Font typeface="Wingdings" panose="05000000000000000000" pitchFamily="2" charset="2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2" indent="0" algn="ctr" defTabSz="914402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Font typeface="Wingdings" panose="05000000000000000000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4" indent="0" algn="ctr" defTabSz="914402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Font typeface="Wingdings" panose="05000000000000000000" pitchFamily="2" charset="2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5" indent="0" algn="ctr" defTabSz="914402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Font typeface="Wingdings" panose="05000000000000000000" pitchFamily="2" charset="2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6" indent="0" algn="ctr" defTabSz="91440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8" indent="0" algn="ctr" defTabSz="91440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9" indent="0" algn="ctr" defTabSz="91440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11" indent="0" algn="ctr" defTabSz="91440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5" name="Подзаголовок 2"/>
          <p:cNvSpPr txBox="1">
            <a:spLocks/>
          </p:cNvSpPr>
          <p:nvPr userDrawn="1"/>
        </p:nvSpPr>
        <p:spPr>
          <a:xfrm>
            <a:off x="90488" y="3230524"/>
            <a:ext cx="12192000" cy="4907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84138" algn="l" defTabSz="914402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Font typeface="Wingdings" panose="05000000000000000000" pitchFamily="2" charset="2"/>
              <a:buNone/>
              <a:defRPr sz="2400" kern="1200">
                <a:solidFill>
                  <a:schemeClr val="bg1"/>
                </a:solidFill>
                <a:latin typeface="Atyp Display Light" panose="00000400000000000000" pitchFamily="2" charset="0"/>
                <a:ea typeface="Atyp Display Light" panose="00000400000000000000" pitchFamily="2" charset="0"/>
                <a:cs typeface="+mn-cs"/>
              </a:defRPr>
            </a:lvl1pPr>
            <a:lvl2pPr marL="457201" indent="0" algn="ctr" defTabSz="914402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Font typeface="Wingdings" panose="05000000000000000000" pitchFamily="2" charset="2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2" indent="0" algn="ctr" defTabSz="914402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Font typeface="Wingdings" panose="05000000000000000000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4" indent="0" algn="ctr" defTabSz="914402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Font typeface="Wingdings" panose="05000000000000000000" pitchFamily="2" charset="2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5" indent="0" algn="ctr" defTabSz="914402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Font typeface="Wingdings" panose="05000000000000000000" pitchFamily="2" charset="2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6" indent="0" algn="ctr" defTabSz="91440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8" indent="0" algn="ctr" defTabSz="91440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9" indent="0" algn="ctr" defTabSz="91440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11" indent="0" algn="ctr" defTabSz="91440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71351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/>
          <p:nvPr/>
        </p:nvSpPr>
        <p:spPr>
          <a:xfrm>
            <a:off x="0" y="2388010"/>
            <a:ext cx="12192000" cy="1604211"/>
          </a:xfrm>
          <a:custGeom>
            <a:avLst/>
            <a:gdLst/>
            <a:ahLst/>
            <a:cxnLst/>
            <a:rect l="l" t="t" r="r" b="b"/>
            <a:pathLst>
              <a:path w="14312900" h="11470640">
                <a:moveTo>
                  <a:pt x="0" y="11470578"/>
                </a:moveTo>
                <a:lnTo>
                  <a:pt x="14312403" y="11470578"/>
                </a:lnTo>
                <a:lnTo>
                  <a:pt x="14312403" y="0"/>
                </a:lnTo>
                <a:lnTo>
                  <a:pt x="0" y="0"/>
                </a:lnTo>
                <a:lnTo>
                  <a:pt x="0" y="11470578"/>
                </a:lnTo>
                <a:close/>
              </a:path>
            </a:pathLst>
          </a:custGeom>
          <a:solidFill>
            <a:srgbClr val="00947C"/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923501"/>
            <a:ext cx="12192000" cy="537753"/>
          </a:xfrm>
        </p:spPr>
        <p:txBody>
          <a:bodyPr anchor="b">
            <a:normAutofit/>
          </a:bodyPr>
          <a:lstStyle>
            <a:lvl1pPr marL="0" indent="180975" algn="ctr">
              <a:defRPr sz="3200">
                <a:solidFill>
                  <a:schemeClr val="bg1"/>
                </a:solidFill>
                <a:latin typeface="Atyp Display Medium" panose="00000600000000000000" pitchFamily="2" charset="0"/>
                <a:ea typeface="Atyp Display Medium" panose="00000600000000000000" pitchFamily="2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4600" y="3994484"/>
            <a:ext cx="12192000" cy="490710"/>
          </a:xfrm>
        </p:spPr>
        <p:txBody>
          <a:bodyPr/>
          <a:lstStyle>
            <a:lvl1pPr marL="0" indent="84138" algn="l">
              <a:buNone/>
              <a:defRPr sz="2400">
                <a:latin typeface="Atyp Display Light" panose="00000400000000000000" pitchFamily="2" charset="0"/>
                <a:ea typeface="Atyp Display Light" panose="00000400000000000000" pitchFamily="2" charset="0"/>
              </a:defRPr>
            </a:lvl1pPr>
            <a:lvl2pPr marL="457201" indent="0" algn="ctr">
              <a:buNone/>
              <a:defRPr sz="2000"/>
            </a:lvl2pPr>
            <a:lvl3pPr marL="914402" indent="0" algn="ctr">
              <a:buNone/>
              <a:defRPr sz="1800"/>
            </a:lvl3pPr>
            <a:lvl4pPr marL="1371604" indent="0" algn="ctr">
              <a:buNone/>
              <a:defRPr sz="1600"/>
            </a:lvl4pPr>
            <a:lvl5pPr marL="1828805" indent="0" algn="ctr">
              <a:buNone/>
              <a:defRPr sz="1600"/>
            </a:lvl5pPr>
            <a:lvl6pPr marL="2286006" indent="0" algn="ctr">
              <a:buNone/>
              <a:defRPr sz="1600"/>
            </a:lvl6pPr>
            <a:lvl7pPr marL="2743208" indent="0" algn="ctr">
              <a:buNone/>
              <a:defRPr sz="1600"/>
            </a:lvl7pPr>
            <a:lvl8pPr marL="3200409" indent="0" algn="ctr">
              <a:buNone/>
              <a:defRPr sz="1600"/>
            </a:lvl8pPr>
            <a:lvl9pPr marL="3657611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C4E1-4C04-4B4A-B500-C707A466EB6A}" type="datetimeFigureOut">
              <a:rPr lang="ru-RU" smtClean="0"/>
              <a:t>07.06.2025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4A12-D637-4EFE-9C75-1DCF0EC4F913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2"/>
          <a:srcRect t="12053" r="49" b="52791"/>
          <a:stretch>
            <a:fillRect/>
          </a:stretch>
        </p:blipFill>
        <p:spPr>
          <a:xfrm>
            <a:off x="0" y="4908549"/>
            <a:ext cx="12192000" cy="1949451"/>
          </a:xfrm>
          <a:prstGeom prst="rect">
            <a:avLst/>
          </a:prstGeom>
        </p:spPr>
      </p:pic>
      <p:pic>
        <p:nvPicPr>
          <p:cNvPr id="12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rcRect l="22" r="22"/>
          <a:stretch>
            <a:fillRect/>
          </a:stretch>
        </p:blipFill>
        <p:spPr>
          <a:xfrm>
            <a:off x="-248652" y="-1036808"/>
            <a:ext cx="3693694" cy="3693694"/>
          </a:xfrm>
          <a:prstGeom prst="rect">
            <a:avLst/>
          </a:prstGeom>
        </p:spPr>
      </p:pic>
      <p:sp>
        <p:nvSpPr>
          <p:cNvPr id="11" name="object 2"/>
          <p:cNvSpPr/>
          <p:nvPr userDrawn="1"/>
        </p:nvSpPr>
        <p:spPr>
          <a:xfrm>
            <a:off x="0" y="2388010"/>
            <a:ext cx="12192000" cy="1604211"/>
          </a:xfrm>
          <a:custGeom>
            <a:avLst/>
            <a:gdLst/>
            <a:ahLst/>
            <a:cxnLst/>
            <a:rect l="l" t="t" r="r" b="b"/>
            <a:pathLst>
              <a:path w="14312900" h="11470640">
                <a:moveTo>
                  <a:pt x="0" y="11470578"/>
                </a:moveTo>
                <a:lnTo>
                  <a:pt x="14312403" y="11470578"/>
                </a:lnTo>
                <a:lnTo>
                  <a:pt x="14312403" y="0"/>
                </a:lnTo>
                <a:lnTo>
                  <a:pt x="0" y="0"/>
                </a:lnTo>
                <a:lnTo>
                  <a:pt x="0" y="11470578"/>
                </a:lnTo>
                <a:close/>
              </a:path>
            </a:pathLst>
          </a:custGeom>
          <a:solidFill>
            <a:srgbClr val="00947C"/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pic>
        <p:nvPicPr>
          <p:cNvPr id="13" name="Picture 5"/>
          <p:cNvPicPr>
            <a:picLocks noChangeAspect="1"/>
          </p:cNvPicPr>
          <p:nvPr userDrawn="1"/>
        </p:nvPicPr>
        <p:blipFill>
          <a:blip r:embed="rId2"/>
          <a:srcRect t="12053" r="49" b="52791"/>
          <a:stretch>
            <a:fillRect/>
          </a:stretch>
        </p:blipFill>
        <p:spPr>
          <a:xfrm>
            <a:off x="0" y="4908549"/>
            <a:ext cx="12192000" cy="1949451"/>
          </a:xfrm>
          <a:prstGeom prst="rect">
            <a:avLst/>
          </a:prstGeom>
        </p:spPr>
      </p:pic>
      <p:pic>
        <p:nvPicPr>
          <p:cNvPr id="14" name="Picture 7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rcRect l="22" r="22"/>
          <a:stretch>
            <a:fillRect/>
          </a:stretch>
        </p:blipFill>
        <p:spPr>
          <a:xfrm>
            <a:off x="-248652" y="-1036808"/>
            <a:ext cx="3693694" cy="369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0358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/>
        </p:nvSpPr>
        <p:spPr>
          <a:xfrm>
            <a:off x="-13269" y="2226"/>
            <a:ext cx="12204000" cy="648000"/>
          </a:xfrm>
          <a:custGeom>
            <a:avLst/>
            <a:gdLst/>
            <a:ahLst/>
            <a:cxnLst/>
            <a:rect l="l" t="t" r="r" b="b"/>
            <a:pathLst>
              <a:path w="14312900" h="11470640">
                <a:moveTo>
                  <a:pt x="0" y="11470578"/>
                </a:moveTo>
                <a:lnTo>
                  <a:pt x="14312403" y="11470578"/>
                </a:lnTo>
                <a:lnTo>
                  <a:pt x="14312403" y="0"/>
                </a:lnTo>
                <a:lnTo>
                  <a:pt x="0" y="0"/>
                </a:lnTo>
                <a:lnTo>
                  <a:pt x="0" y="11470578"/>
                </a:lnTo>
                <a:close/>
              </a:path>
            </a:pathLst>
          </a:custGeom>
          <a:solidFill>
            <a:srgbClr val="00947C"/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2000" y="12698"/>
            <a:ext cx="10771425" cy="681071"/>
          </a:xfrm>
        </p:spPr>
        <p:txBody>
          <a:bodyPr>
            <a:normAutofit/>
          </a:bodyPr>
          <a:lstStyle>
            <a:lvl1pPr algn="r">
              <a:defRPr sz="3200">
                <a:solidFill>
                  <a:schemeClr val="bg1"/>
                </a:solidFill>
                <a:latin typeface="Atyp Display Light" panose="00000400000000000000" pitchFamily="2" charset="0"/>
                <a:ea typeface="Atyp Display Light" panose="00000400000000000000" pitchFamily="2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5" y="1825625"/>
            <a:ext cx="12163425" cy="4351338"/>
          </a:xfrm>
        </p:spPr>
        <p:txBody>
          <a:bodyPr/>
          <a:lstStyle>
            <a:lvl2pPr>
              <a:defRPr>
                <a:solidFill>
                  <a:schemeClr val="accent4">
                    <a:lumMod val="75000"/>
                  </a:schemeClr>
                </a:solidFill>
                <a:latin typeface="Atyp Display" panose="00000500000000000000" pitchFamily="2" charset="0"/>
                <a:ea typeface="Atyp Display" panose="00000500000000000000" pitchFamily="2" charset="0"/>
              </a:defRPr>
            </a:lvl2pPr>
            <a:lvl3pPr>
              <a:defRPr>
                <a:solidFill>
                  <a:schemeClr val="accent4">
                    <a:lumMod val="75000"/>
                  </a:schemeClr>
                </a:solidFill>
                <a:latin typeface="Atyp Display" panose="00000500000000000000" pitchFamily="2" charset="0"/>
                <a:ea typeface="Atyp Display" panose="00000500000000000000" pitchFamily="2" charset="0"/>
              </a:defRPr>
            </a:lvl3pPr>
            <a:lvl4pPr>
              <a:defRPr>
                <a:solidFill>
                  <a:schemeClr val="accent4">
                    <a:lumMod val="75000"/>
                  </a:schemeClr>
                </a:solidFill>
                <a:latin typeface="Atyp Display" panose="00000500000000000000" pitchFamily="2" charset="0"/>
                <a:ea typeface="Atyp Display" panose="00000500000000000000" pitchFamily="2" charset="0"/>
              </a:defRPr>
            </a:lvl4pPr>
            <a:lvl5pPr>
              <a:defRPr>
                <a:solidFill>
                  <a:schemeClr val="accent4">
                    <a:lumMod val="75000"/>
                  </a:schemeClr>
                </a:solidFill>
                <a:latin typeface="Atyp Display" panose="00000500000000000000" pitchFamily="2" charset="0"/>
                <a:ea typeface="Atyp Display" panose="000005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5171"/>
            <a:ext cx="1332000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6638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C4E1-4C04-4B4A-B500-C707A466EB6A}" type="datetimeFigureOut">
              <a:rPr lang="ru-RU" smtClean="0"/>
              <a:t>07.06.2025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4A12-D637-4EFE-9C75-1DCF0EC4F91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bject 2"/>
          <p:cNvSpPr/>
          <p:nvPr/>
        </p:nvSpPr>
        <p:spPr>
          <a:xfrm>
            <a:off x="0" y="34925"/>
            <a:ext cx="8058136" cy="6823075"/>
          </a:xfrm>
          <a:custGeom>
            <a:avLst/>
            <a:gdLst/>
            <a:ahLst/>
            <a:cxnLst/>
            <a:rect l="l" t="t" r="r" b="b"/>
            <a:pathLst>
              <a:path w="14312900" h="11470640">
                <a:moveTo>
                  <a:pt x="0" y="11470578"/>
                </a:moveTo>
                <a:lnTo>
                  <a:pt x="14312403" y="11470578"/>
                </a:lnTo>
                <a:lnTo>
                  <a:pt x="14312403" y="0"/>
                </a:lnTo>
                <a:lnTo>
                  <a:pt x="0" y="0"/>
                </a:lnTo>
                <a:lnTo>
                  <a:pt x="0" y="11470578"/>
                </a:lnTo>
                <a:close/>
              </a:path>
            </a:pathLst>
          </a:custGeom>
          <a:solidFill>
            <a:srgbClr val="00947C"/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0" y="1629000"/>
            <a:ext cx="10668000" cy="1800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180975" algn="l" defTabSz="91440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Atyp Display Medium" panose="00000600000000000000" pitchFamily="2" charset="0"/>
                <a:ea typeface="Atyp Display Medium" panose="00000600000000000000" pitchFamily="2" charset="0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9" name="Подзаголовок 2"/>
          <p:cNvSpPr>
            <a:spLocks noGrp="1"/>
          </p:cNvSpPr>
          <p:nvPr>
            <p:ph type="subTitle" idx="13"/>
          </p:nvPr>
        </p:nvSpPr>
        <p:spPr>
          <a:xfrm>
            <a:off x="28575" y="5212080"/>
            <a:ext cx="10639425" cy="45719"/>
          </a:xfrm>
        </p:spPr>
        <p:txBody>
          <a:bodyPr/>
          <a:lstStyle>
            <a:lvl1pPr marL="0" indent="84138" algn="l">
              <a:buNone/>
              <a:defRPr sz="2400">
                <a:latin typeface="Atyp Display Light" panose="00000400000000000000" pitchFamily="2" charset="0"/>
                <a:ea typeface="Atyp Display Light" panose="00000400000000000000" pitchFamily="2" charset="0"/>
              </a:defRPr>
            </a:lvl1pPr>
            <a:lvl2pPr marL="457201" indent="0" algn="ctr">
              <a:buNone/>
              <a:defRPr sz="2000"/>
            </a:lvl2pPr>
            <a:lvl3pPr marL="914402" indent="0" algn="ctr">
              <a:buNone/>
              <a:defRPr sz="1800"/>
            </a:lvl3pPr>
            <a:lvl4pPr marL="1371604" indent="0" algn="ctr">
              <a:buNone/>
              <a:defRPr sz="1600"/>
            </a:lvl4pPr>
            <a:lvl5pPr marL="1828805" indent="0" algn="ctr">
              <a:buNone/>
              <a:defRPr sz="1600"/>
            </a:lvl5pPr>
            <a:lvl6pPr marL="2286006" indent="0" algn="ctr">
              <a:buNone/>
              <a:defRPr sz="1600"/>
            </a:lvl6pPr>
            <a:lvl7pPr marL="2743208" indent="0" algn="ctr">
              <a:buNone/>
              <a:defRPr sz="1600"/>
            </a:lvl7pPr>
            <a:lvl8pPr marL="3200409" indent="0" algn="ctr">
              <a:buNone/>
              <a:defRPr sz="1600"/>
            </a:lvl8pPr>
            <a:lvl9pPr marL="3657611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10" name="Дата 3"/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6EFA53-F6F0-4971-A4AE-FDE982A52079}" type="datetimeFigureOut">
              <a:rPr lang="ru-RU" smtClean="0"/>
              <a:pPr/>
              <a:t>07.06.2025</a:t>
            </a:fld>
            <a:endParaRPr lang="ru-RU"/>
          </a:p>
        </p:txBody>
      </p:sp>
      <p:sp>
        <p:nvSpPr>
          <p:cNvPr id="11" name="Номер слайда 5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84E54F-C40D-4FA8-AB23-9DF35C9ACFA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-568325"/>
            <a:ext cx="2743200" cy="27432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1"/>
          <a:stretch/>
        </p:blipFill>
        <p:spPr>
          <a:xfrm>
            <a:off x="8058136" y="-38653"/>
            <a:ext cx="4181990" cy="689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002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/>
          <p:nvPr/>
        </p:nvSpPr>
        <p:spPr>
          <a:xfrm>
            <a:off x="0" y="-1"/>
            <a:ext cx="12192000" cy="6853823"/>
          </a:xfrm>
          <a:custGeom>
            <a:avLst/>
            <a:gdLst/>
            <a:ahLst/>
            <a:cxnLst/>
            <a:rect l="l" t="t" r="r" b="b"/>
            <a:pathLst>
              <a:path w="14312900" h="11470640">
                <a:moveTo>
                  <a:pt x="0" y="11470578"/>
                </a:moveTo>
                <a:lnTo>
                  <a:pt x="14312403" y="11470578"/>
                </a:lnTo>
                <a:lnTo>
                  <a:pt x="14312403" y="0"/>
                </a:lnTo>
                <a:lnTo>
                  <a:pt x="0" y="0"/>
                </a:lnTo>
                <a:lnTo>
                  <a:pt x="0" y="11470578"/>
                </a:lnTo>
                <a:close/>
              </a:path>
            </a:pathLst>
          </a:custGeom>
          <a:solidFill>
            <a:srgbClr val="00947C"/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5" y="2031203"/>
            <a:ext cx="12085048" cy="731023"/>
          </a:xfrm>
        </p:spPr>
        <p:txBody>
          <a:bodyPr anchor="b">
            <a:normAutofit/>
          </a:bodyPr>
          <a:lstStyle>
            <a:lvl1pPr marL="0" indent="180975" algn="ctr">
              <a:defRPr sz="3200">
                <a:solidFill>
                  <a:schemeClr val="bg1"/>
                </a:solidFill>
                <a:latin typeface="Atyp Display Medium" panose="00000600000000000000" pitchFamily="2" charset="0"/>
                <a:ea typeface="Atyp Display Medium" panose="00000600000000000000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5" y="5212080"/>
            <a:ext cx="12163425" cy="666206"/>
          </a:xfrm>
        </p:spPr>
        <p:txBody>
          <a:bodyPr/>
          <a:lstStyle>
            <a:lvl1pPr marL="0" indent="84138" algn="l">
              <a:buNone/>
              <a:defRPr sz="2400">
                <a:latin typeface="Atyp Display Light" panose="00000400000000000000" pitchFamily="2" charset="0"/>
                <a:ea typeface="Atyp Display Light" panose="00000400000000000000" pitchFamily="2" charset="0"/>
              </a:defRPr>
            </a:lvl1pPr>
            <a:lvl2pPr marL="457201" indent="0" algn="ctr">
              <a:buNone/>
              <a:defRPr sz="2000"/>
            </a:lvl2pPr>
            <a:lvl3pPr marL="914402" indent="0" algn="ctr">
              <a:buNone/>
              <a:defRPr sz="1800"/>
            </a:lvl3pPr>
            <a:lvl4pPr marL="1371604" indent="0" algn="ctr">
              <a:buNone/>
              <a:defRPr sz="1600"/>
            </a:lvl4pPr>
            <a:lvl5pPr marL="1828805" indent="0" algn="ctr">
              <a:buNone/>
              <a:defRPr sz="1600"/>
            </a:lvl5pPr>
            <a:lvl6pPr marL="2286006" indent="0" algn="ctr">
              <a:buNone/>
              <a:defRPr sz="1600"/>
            </a:lvl6pPr>
            <a:lvl7pPr marL="2743208" indent="0" algn="ctr">
              <a:buNone/>
              <a:defRPr sz="1600"/>
            </a:lvl7pPr>
            <a:lvl8pPr marL="3200409" indent="0" algn="ctr">
              <a:buNone/>
              <a:defRPr sz="1600"/>
            </a:lvl8pPr>
            <a:lvl9pPr marL="3657611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C4E1-4C04-4B4A-B500-C707A466EB6A}" type="datetimeFigureOut">
              <a:rPr lang="ru-RU" smtClean="0"/>
              <a:t>07.06.2025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4A12-D637-4EFE-9C75-1DCF0EC4F913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-568325"/>
            <a:ext cx="2232000" cy="22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2258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8575" y="1587082"/>
            <a:ext cx="5991225" cy="4769268"/>
          </a:xfrm>
        </p:spPr>
        <p:txBody>
          <a:bodyPr/>
          <a:lstStyle>
            <a:lvl2pPr>
              <a:defRPr>
                <a:solidFill>
                  <a:schemeClr val="accent4">
                    <a:lumMod val="75000"/>
                  </a:schemeClr>
                </a:solidFill>
                <a:latin typeface="Atyp Display Medium" panose="00000600000000000000" pitchFamily="2" charset="0"/>
                <a:ea typeface="Atyp Display Medium" panose="00000600000000000000" pitchFamily="2" charset="0"/>
              </a:defRPr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587082"/>
            <a:ext cx="6005730" cy="4769268"/>
          </a:xfrm>
        </p:spPr>
        <p:txBody>
          <a:bodyPr/>
          <a:lstStyle>
            <a:lvl2pPr>
              <a:defRPr>
                <a:solidFill>
                  <a:schemeClr val="accent4">
                    <a:lumMod val="75000"/>
                  </a:schemeClr>
                </a:solidFill>
                <a:latin typeface="Atyp Display Medium" panose="00000600000000000000" pitchFamily="2" charset="0"/>
                <a:ea typeface="Atyp Display Medium" panose="00000600000000000000" pitchFamily="2" charset="0"/>
              </a:defRPr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C4E1-4C04-4B4A-B500-C707A466EB6A}" type="datetimeFigureOut">
              <a:rPr lang="ru-RU" smtClean="0"/>
              <a:t>07.06.2025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object 2"/>
          <p:cNvSpPr/>
          <p:nvPr/>
        </p:nvSpPr>
        <p:spPr>
          <a:xfrm>
            <a:off x="-13269" y="2226"/>
            <a:ext cx="12204000" cy="648000"/>
          </a:xfrm>
          <a:custGeom>
            <a:avLst/>
            <a:gdLst/>
            <a:ahLst/>
            <a:cxnLst/>
            <a:rect l="l" t="t" r="r" b="b"/>
            <a:pathLst>
              <a:path w="14312900" h="11470640">
                <a:moveTo>
                  <a:pt x="0" y="11470578"/>
                </a:moveTo>
                <a:lnTo>
                  <a:pt x="14312403" y="11470578"/>
                </a:lnTo>
                <a:lnTo>
                  <a:pt x="14312403" y="0"/>
                </a:lnTo>
                <a:lnTo>
                  <a:pt x="0" y="0"/>
                </a:lnTo>
                <a:lnTo>
                  <a:pt x="0" y="11470578"/>
                </a:lnTo>
                <a:close/>
              </a:path>
            </a:pathLst>
          </a:custGeom>
          <a:solidFill>
            <a:srgbClr val="00947C"/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4A12-D637-4EFE-9C75-1DCF0EC4F91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809944" y="105813"/>
            <a:ext cx="11380787" cy="430031"/>
          </a:xfrm>
        </p:spPr>
        <p:txBody>
          <a:bodyPr>
            <a:noAutofit/>
          </a:bodyPr>
          <a:lstStyle>
            <a:lvl1pPr algn="r">
              <a:defRPr sz="2800">
                <a:solidFill>
                  <a:schemeClr val="bg1"/>
                </a:solidFill>
                <a:latin typeface="Atyp Display Light" panose="00000400000000000000" pitchFamily="2" charset="0"/>
                <a:ea typeface="Atyp Display Light" panose="00000400000000000000" pitchFamily="2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5171"/>
            <a:ext cx="1332000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4274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/>
          <p:cNvSpPr/>
          <p:nvPr/>
        </p:nvSpPr>
        <p:spPr>
          <a:xfrm>
            <a:off x="-13269" y="2226"/>
            <a:ext cx="12204000" cy="648000"/>
          </a:xfrm>
          <a:custGeom>
            <a:avLst/>
            <a:gdLst/>
            <a:ahLst/>
            <a:cxnLst/>
            <a:rect l="l" t="t" r="r" b="b"/>
            <a:pathLst>
              <a:path w="14312900" h="11470640">
                <a:moveTo>
                  <a:pt x="0" y="11470578"/>
                </a:moveTo>
                <a:lnTo>
                  <a:pt x="14312403" y="11470578"/>
                </a:lnTo>
                <a:lnTo>
                  <a:pt x="14312403" y="0"/>
                </a:lnTo>
                <a:lnTo>
                  <a:pt x="0" y="0"/>
                </a:lnTo>
                <a:lnTo>
                  <a:pt x="0" y="11470578"/>
                </a:lnTo>
                <a:close/>
              </a:path>
            </a:pathLst>
          </a:custGeom>
          <a:solidFill>
            <a:srgbClr val="00947C"/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7143" y="42558"/>
            <a:ext cx="11380787" cy="517313"/>
          </a:xfrm>
        </p:spPr>
        <p:txBody>
          <a:bodyPr>
            <a:noAutofit/>
          </a:bodyPr>
          <a:lstStyle>
            <a:lvl1pPr algn="r">
              <a:defRPr sz="3200">
                <a:solidFill>
                  <a:schemeClr val="bg1"/>
                </a:solidFill>
                <a:latin typeface="Atyp Display Light" panose="00000400000000000000" pitchFamily="2" charset="0"/>
                <a:ea typeface="Atyp Display Light" panose="00000400000000000000" pitchFamily="2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6" y="1681163"/>
            <a:ext cx="5969002" cy="29485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4">
                    <a:lumMod val="75000"/>
                  </a:schemeClr>
                </a:solidFill>
                <a:latin typeface="Atyp Display Light" panose="00000400000000000000" pitchFamily="2" charset="0"/>
                <a:ea typeface="Atyp Display Light" panose="00000400000000000000" pitchFamily="2" charset="0"/>
              </a:defRPr>
            </a:lvl1pPr>
            <a:lvl2pPr marL="457201" indent="0">
              <a:buNone/>
              <a:defRPr sz="2000" b="1"/>
            </a:lvl2pPr>
            <a:lvl3pPr marL="914402" indent="0">
              <a:buNone/>
              <a:defRPr sz="1800" b="1"/>
            </a:lvl3pPr>
            <a:lvl4pPr marL="1371604" indent="0">
              <a:buNone/>
              <a:defRPr sz="1600" b="1"/>
            </a:lvl4pPr>
            <a:lvl5pPr marL="1828805" indent="0">
              <a:buNone/>
              <a:defRPr sz="1600" b="1"/>
            </a:lvl5pPr>
            <a:lvl6pPr marL="2286006" indent="0">
              <a:buNone/>
              <a:defRPr sz="1600" b="1"/>
            </a:lvl6pPr>
            <a:lvl7pPr marL="2743208" indent="0">
              <a:buNone/>
              <a:defRPr sz="1600" b="1"/>
            </a:lvl7pPr>
            <a:lvl8pPr marL="3200409" indent="0">
              <a:buNone/>
              <a:defRPr sz="1600" b="1"/>
            </a:lvl8pPr>
            <a:lvl9pPr marL="365761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8576" y="1976022"/>
            <a:ext cx="5969002" cy="4213641"/>
          </a:xfrm>
        </p:spPr>
        <p:txBody>
          <a:bodyPr/>
          <a:lstStyle>
            <a:lvl2pPr>
              <a:defRPr>
                <a:solidFill>
                  <a:schemeClr val="accent4">
                    <a:lumMod val="75000"/>
                  </a:schemeClr>
                </a:solidFill>
                <a:latin typeface="Atyp Display Medium" panose="00000600000000000000" pitchFamily="2" charset="0"/>
                <a:ea typeface="Atyp Display Medium" panose="00000600000000000000" pitchFamily="2" charset="0"/>
              </a:defRPr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6019800" cy="29485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4">
                    <a:lumMod val="75000"/>
                  </a:schemeClr>
                </a:solidFill>
                <a:latin typeface="Atyp Display Light" panose="00000400000000000000" pitchFamily="2" charset="0"/>
                <a:ea typeface="Atyp Display Light" panose="00000400000000000000" pitchFamily="2" charset="0"/>
              </a:defRPr>
            </a:lvl1pPr>
            <a:lvl2pPr marL="457201" indent="0">
              <a:buNone/>
              <a:defRPr sz="2000" b="1"/>
            </a:lvl2pPr>
            <a:lvl3pPr marL="914402" indent="0">
              <a:buNone/>
              <a:defRPr sz="1800" b="1"/>
            </a:lvl3pPr>
            <a:lvl4pPr marL="1371604" indent="0">
              <a:buNone/>
              <a:defRPr sz="1600" b="1"/>
            </a:lvl4pPr>
            <a:lvl5pPr marL="1828805" indent="0">
              <a:buNone/>
              <a:defRPr sz="1600" b="1"/>
            </a:lvl5pPr>
            <a:lvl6pPr marL="2286006" indent="0">
              <a:buNone/>
              <a:defRPr sz="1600" b="1"/>
            </a:lvl6pPr>
            <a:lvl7pPr marL="2743208" indent="0">
              <a:buNone/>
              <a:defRPr sz="1600" b="1"/>
            </a:lvl7pPr>
            <a:lvl8pPr marL="3200409" indent="0">
              <a:buNone/>
              <a:defRPr sz="1600" b="1"/>
            </a:lvl8pPr>
            <a:lvl9pPr marL="365761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1976022"/>
            <a:ext cx="6005730" cy="4213641"/>
          </a:xfrm>
        </p:spPr>
        <p:txBody>
          <a:bodyPr/>
          <a:lstStyle>
            <a:lvl2pPr>
              <a:defRPr>
                <a:solidFill>
                  <a:schemeClr val="accent4">
                    <a:lumMod val="75000"/>
                  </a:schemeClr>
                </a:solidFill>
                <a:latin typeface="Atyp Display Medium" panose="00000600000000000000" pitchFamily="2" charset="0"/>
                <a:ea typeface="Atyp Display Medium" panose="00000600000000000000" pitchFamily="2" charset="0"/>
              </a:defRPr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C4E1-4C04-4B4A-B500-C707A466EB6A}" type="datetimeFigureOut">
              <a:rPr lang="ru-RU" smtClean="0"/>
              <a:t>07.06.2025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4A12-D637-4EFE-9C75-1DCF0EC4F913}" type="slidenum">
              <a:rPr lang="ru-RU" smtClean="0"/>
              <a:t>‹#›</a:t>
            </a:fld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5171"/>
            <a:ext cx="1332000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6419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C4E1-4C04-4B4A-B500-C707A466EB6A}" type="datetimeFigureOut">
              <a:rPr lang="ru-RU" smtClean="0"/>
              <a:t>07.06.2025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4A12-D637-4EFE-9C75-1DCF0EC4F91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6000" y="247264"/>
            <a:ext cx="11496000" cy="1018507"/>
          </a:xfrm>
        </p:spPr>
        <p:txBody>
          <a:bodyPr>
            <a:normAutofit/>
          </a:bodyPr>
          <a:lstStyle>
            <a:lvl1pPr algn="r" defTabSz="91440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chemeClr val="bg1"/>
                </a:solidFill>
                <a:latin typeface="Atyp Display Light" panose="00000400000000000000" pitchFamily="2" charset="0"/>
                <a:ea typeface="Atyp Display Light" panose="00000400000000000000" pitchFamily="2" charset="0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8" name="object 2"/>
          <p:cNvSpPr/>
          <p:nvPr/>
        </p:nvSpPr>
        <p:spPr>
          <a:xfrm>
            <a:off x="-13269" y="2226"/>
            <a:ext cx="12204000" cy="648000"/>
          </a:xfrm>
          <a:custGeom>
            <a:avLst/>
            <a:gdLst/>
            <a:ahLst/>
            <a:cxnLst/>
            <a:rect l="l" t="t" r="r" b="b"/>
            <a:pathLst>
              <a:path w="14312900" h="11470640">
                <a:moveTo>
                  <a:pt x="0" y="11470578"/>
                </a:moveTo>
                <a:lnTo>
                  <a:pt x="14312403" y="11470578"/>
                </a:lnTo>
                <a:lnTo>
                  <a:pt x="14312403" y="0"/>
                </a:lnTo>
                <a:lnTo>
                  <a:pt x="0" y="0"/>
                </a:lnTo>
                <a:lnTo>
                  <a:pt x="0" y="11470578"/>
                </a:lnTo>
                <a:close/>
              </a:path>
            </a:pathLst>
          </a:custGeom>
          <a:solidFill>
            <a:srgbClr val="00947C"/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5171"/>
            <a:ext cx="1332000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4735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C4E1-4C04-4B4A-B500-C707A466EB6A}" type="datetimeFigureOut">
              <a:rPr lang="ru-RU" smtClean="0"/>
              <a:t>07.06.2025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4A12-D637-4EFE-9C75-1DCF0EC4F91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797143" y="82132"/>
            <a:ext cx="11380787" cy="1325563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Atyp Display Light" panose="00000400000000000000" pitchFamily="2" charset="0"/>
                <a:ea typeface="Atyp Display Light" panose="00000400000000000000" pitchFamily="2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96000" y="247264"/>
            <a:ext cx="11496000" cy="1018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chemeClr val="bg1"/>
                </a:solidFill>
                <a:latin typeface="Atyp Display Light" panose="00000400000000000000" pitchFamily="2" charset="0"/>
                <a:ea typeface="Atyp Display Light" panose="00000400000000000000" pitchFamily="2" charset="0"/>
                <a:cs typeface="+mj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object 2"/>
          <p:cNvSpPr/>
          <p:nvPr/>
        </p:nvSpPr>
        <p:spPr>
          <a:xfrm>
            <a:off x="-13269" y="2226"/>
            <a:ext cx="12204000" cy="648000"/>
          </a:xfrm>
          <a:custGeom>
            <a:avLst/>
            <a:gdLst/>
            <a:ahLst/>
            <a:cxnLst/>
            <a:rect l="l" t="t" r="r" b="b"/>
            <a:pathLst>
              <a:path w="14312900" h="11470640">
                <a:moveTo>
                  <a:pt x="0" y="11470578"/>
                </a:moveTo>
                <a:lnTo>
                  <a:pt x="14312403" y="11470578"/>
                </a:lnTo>
                <a:lnTo>
                  <a:pt x="14312403" y="0"/>
                </a:lnTo>
                <a:lnTo>
                  <a:pt x="0" y="0"/>
                </a:lnTo>
                <a:lnTo>
                  <a:pt x="0" y="11470578"/>
                </a:lnTo>
                <a:close/>
              </a:path>
            </a:pathLst>
          </a:custGeom>
          <a:solidFill>
            <a:srgbClr val="00947C"/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5171"/>
            <a:ext cx="1332000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9398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/>
          <p:nvPr/>
        </p:nvSpPr>
        <p:spPr>
          <a:xfrm>
            <a:off x="0" y="1"/>
            <a:ext cx="4993105" cy="6858000"/>
          </a:xfrm>
          <a:custGeom>
            <a:avLst/>
            <a:gdLst/>
            <a:ahLst/>
            <a:cxnLst/>
            <a:rect l="l" t="t" r="r" b="b"/>
            <a:pathLst>
              <a:path w="14312900" h="11470640">
                <a:moveTo>
                  <a:pt x="0" y="11470578"/>
                </a:moveTo>
                <a:lnTo>
                  <a:pt x="14312403" y="11470578"/>
                </a:lnTo>
                <a:lnTo>
                  <a:pt x="14312403" y="0"/>
                </a:lnTo>
                <a:lnTo>
                  <a:pt x="0" y="0"/>
                </a:lnTo>
                <a:lnTo>
                  <a:pt x="0" y="11470578"/>
                </a:lnTo>
                <a:close/>
              </a:path>
            </a:pathLst>
          </a:custGeom>
          <a:solidFill>
            <a:srgbClr val="00947C"/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696" y="457200"/>
            <a:ext cx="4507332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bg1"/>
                </a:solidFill>
                <a:latin typeface="Atyp Display Light" panose="00000400000000000000" pitchFamily="2" charset="0"/>
                <a:ea typeface="Atyp Display Light" panose="00000400000000000000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89358" y="36096"/>
            <a:ext cx="7072146" cy="682190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2057400"/>
            <a:ext cx="4993105" cy="3811588"/>
          </a:xfrm>
        </p:spPr>
        <p:txBody>
          <a:bodyPr/>
          <a:lstStyle>
            <a:lvl1pPr marL="0" indent="0">
              <a:buNone/>
              <a:defRPr sz="1600">
                <a:latin typeface="Atyp Display Medium" panose="00000600000000000000" pitchFamily="2" charset="0"/>
                <a:ea typeface="Atyp Display Medium" panose="00000600000000000000" pitchFamily="2" charset="0"/>
              </a:defRPr>
            </a:lvl1pPr>
            <a:lvl2pPr marL="457201" indent="0">
              <a:buNone/>
              <a:defRPr sz="1400"/>
            </a:lvl2pPr>
            <a:lvl3pPr marL="914402" indent="0">
              <a:buNone/>
              <a:defRPr sz="1200"/>
            </a:lvl3pPr>
            <a:lvl4pPr marL="1371604" indent="0">
              <a:buNone/>
              <a:defRPr sz="1000"/>
            </a:lvl4pPr>
            <a:lvl5pPr marL="1828805" indent="0">
              <a:buNone/>
              <a:defRPr sz="1000"/>
            </a:lvl5pPr>
            <a:lvl6pPr marL="2286006" indent="0">
              <a:buNone/>
              <a:defRPr sz="1000"/>
            </a:lvl6pPr>
            <a:lvl7pPr marL="2743208" indent="0">
              <a:buNone/>
              <a:defRPr sz="1000"/>
            </a:lvl7pPr>
            <a:lvl8pPr marL="3200409" indent="0">
              <a:buNone/>
              <a:defRPr sz="1000"/>
            </a:lvl8pPr>
            <a:lvl9pPr marL="3657611" indent="0">
              <a:buNone/>
              <a:defRPr sz="1000"/>
            </a:lvl9pPr>
          </a:lstStyle>
          <a:p>
            <a:pPr lvl="0"/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748C4E1-4C04-4B4A-B500-C707A466EB6A}" type="datetimeFigureOut">
              <a:rPr lang="ru-RU" smtClean="0"/>
              <a:t>07.06.2025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FE14A12-D637-4EFE-9C75-1DCF0EC4F913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-568325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9482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/>
          <p:nvPr/>
        </p:nvSpPr>
        <p:spPr>
          <a:xfrm>
            <a:off x="-16294" y="0"/>
            <a:ext cx="5029200" cy="6858000"/>
          </a:xfrm>
          <a:custGeom>
            <a:avLst/>
            <a:gdLst/>
            <a:ahLst/>
            <a:cxnLst/>
            <a:rect l="l" t="t" r="r" b="b"/>
            <a:pathLst>
              <a:path w="14312900" h="11470640">
                <a:moveTo>
                  <a:pt x="0" y="11470578"/>
                </a:moveTo>
                <a:lnTo>
                  <a:pt x="14312403" y="11470578"/>
                </a:lnTo>
                <a:lnTo>
                  <a:pt x="14312403" y="0"/>
                </a:lnTo>
                <a:lnTo>
                  <a:pt x="0" y="0"/>
                </a:lnTo>
                <a:lnTo>
                  <a:pt x="0" y="11470578"/>
                </a:lnTo>
                <a:close/>
              </a:path>
            </a:pathLst>
          </a:custGeom>
          <a:solidFill>
            <a:srgbClr val="00947C"/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0632" y="457200"/>
            <a:ext cx="4531395" cy="1600200"/>
          </a:xfrm>
        </p:spPr>
        <p:txBody>
          <a:bodyPr anchor="b"/>
          <a:lstStyle>
            <a:lvl1pPr>
              <a:defRPr lang="ru-RU" sz="2800" kern="1200" dirty="0">
                <a:solidFill>
                  <a:schemeClr val="bg1"/>
                </a:solidFill>
                <a:latin typeface="Atyp Display Light" panose="00000400000000000000" pitchFamily="2" charset="0"/>
                <a:ea typeface="Atyp Display Light" panose="00000400000000000000" pitchFamily="2" charset="0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168442"/>
            <a:ext cx="6944644" cy="6581274"/>
          </a:xfrm>
        </p:spPr>
        <p:txBody>
          <a:bodyPr/>
          <a:lstStyle>
            <a:lvl1pPr marL="0" indent="0">
              <a:buNone/>
              <a:defRPr sz="3200"/>
            </a:lvl1pPr>
            <a:lvl2pPr marL="457201" indent="0">
              <a:buNone/>
              <a:defRPr sz="2800"/>
            </a:lvl2pPr>
            <a:lvl3pPr marL="914402" indent="0">
              <a:buNone/>
              <a:defRPr sz="2400"/>
            </a:lvl3pPr>
            <a:lvl4pPr marL="1371604" indent="0">
              <a:buNone/>
              <a:defRPr sz="2000"/>
            </a:lvl4pPr>
            <a:lvl5pPr marL="1828805" indent="0">
              <a:buNone/>
              <a:defRPr sz="2000"/>
            </a:lvl5pPr>
            <a:lvl6pPr marL="2286006" indent="0">
              <a:buNone/>
              <a:defRPr sz="2000"/>
            </a:lvl6pPr>
            <a:lvl7pPr marL="2743208" indent="0">
              <a:buNone/>
              <a:defRPr sz="2000"/>
            </a:lvl7pPr>
            <a:lvl8pPr marL="3200409" indent="0">
              <a:buNone/>
              <a:defRPr sz="2000"/>
            </a:lvl8pPr>
            <a:lvl9pPr marL="3657611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6" y="2057400"/>
            <a:ext cx="5000624" cy="3811588"/>
          </a:xfrm>
        </p:spPr>
        <p:txBody>
          <a:bodyPr/>
          <a:lstStyle>
            <a:lvl1pPr marL="0" indent="0">
              <a:buNone/>
              <a:defRPr lang="ru-RU" sz="1600" kern="1200" smtClean="0">
                <a:solidFill>
                  <a:schemeClr val="bg1"/>
                </a:solidFill>
                <a:latin typeface="Atyp Display Medium" panose="00000600000000000000" pitchFamily="2" charset="0"/>
                <a:ea typeface="Atyp Display Medium" panose="00000600000000000000" pitchFamily="2" charset="0"/>
                <a:cs typeface="+mn-cs"/>
              </a:defRPr>
            </a:lvl1pPr>
            <a:lvl2pPr marL="457201" indent="0">
              <a:buNone/>
              <a:defRPr sz="1400"/>
            </a:lvl2pPr>
            <a:lvl3pPr marL="914402" indent="0">
              <a:buNone/>
              <a:defRPr sz="1200"/>
            </a:lvl3pPr>
            <a:lvl4pPr marL="1371604" indent="0">
              <a:buNone/>
              <a:defRPr sz="1000"/>
            </a:lvl4pPr>
            <a:lvl5pPr marL="1828805" indent="0">
              <a:buNone/>
              <a:defRPr sz="1000"/>
            </a:lvl5pPr>
            <a:lvl6pPr marL="2286006" indent="0">
              <a:buNone/>
              <a:defRPr sz="1000"/>
            </a:lvl6pPr>
            <a:lvl7pPr marL="2743208" indent="0">
              <a:buNone/>
              <a:defRPr sz="1000"/>
            </a:lvl7pPr>
            <a:lvl8pPr marL="3200409" indent="0">
              <a:buNone/>
              <a:defRPr sz="1000"/>
            </a:lvl8pPr>
            <a:lvl9pPr marL="3657611" indent="0">
              <a:buNone/>
              <a:defRPr sz="1000"/>
            </a:lvl9pPr>
          </a:lstStyle>
          <a:p>
            <a:pPr lvl="0"/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C4E1-4C04-4B4A-B500-C707A466EB6A}" type="datetimeFigureOut">
              <a:rPr lang="ru-RU" smtClean="0"/>
              <a:t>07.06.2025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4A12-D637-4EFE-9C75-1DCF0EC4F913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-568325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9514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8575" y="1489825"/>
            <a:ext cx="12163425" cy="52316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C4E1-4C04-4B4A-B500-C707A466EB6A}" type="datetimeFigureOut">
              <a:rPr lang="ru-RU" smtClean="0"/>
              <a:t>07.06.2025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4A12-D637-4EFE-9C75-1DCF0EC4F91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797143" y="82132"/>
            <a:ext cx="11380787" cy="1325563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Atyp Display Light" panose="00000400000000000000" pitchFamily="2" charset="0"/>
                <a:ea typeface="Atyp Display Light" panose="00000400000000000000" pitchFamily="2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1" name="object 2"/>
          <p:cNvSpPr/>
          <p:nvPr/>
        </p:nvSpPr>
        <p:spPr>
          <a:xfrm>
            <a:off x="-13269" y="2226"/>
            <a:ext cx="12204000" cy="648000"/>
          </a:xfrm>
          <a:custGeom>
            <a:avLst/>
            <a:gdLst/>
            <a:ahLst/>
            <a:cxnLst/>
            <a:rect l="l" t="t" r="r" b="b"/>
            <a:pathLst>
              <a:path w="14312900" h="11470640">
                <a:moveTo>
                  <a:pt x="0" y="11470578"/>
                </a:moveTo>
                <a:lnTo>
                  <a:pt x="14312403" y="11470578"/>
                </a:lnTo>
                <a:lnTo>
                  <a:pt x="14312403" y="0"/>
                </a:lnTo>
                <a:lnTo>
                  <a:pt x="0" y="0"/>
                </a:lnTo>
                <a:lnTo>
                  <a:pt x="0" y="11470578"/>
                </a:lnTo>
                <a:close/>
              </a:path>
            </a:pathLst>
          </a:custGeom>
          <a:solidFill>
            <a:srgbClr val="00947C"/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5171"/>
            <a:ext cx="1332000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7120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/>
          <p:nvPr/>
        </p:nvSpPr>
        <p:spPr>
          <a:xfrm>
            <a:off x="0" y="-38653"/>
            <a:ext cx="8058136" cy="6892476"/>
          </a:xfrm>
          <a:custGeom>
            <a:avLst/>
            <a:gdLst/>
            <a:ahLst/>
            <a:cxnLst/>
            <a:rect l="l" t="t" r="r" b="b"/>
            <a:pathLst>
              <a:path w="14312900" h="11470640">
                <a:moveTo>
                  <a:pt x="0" y="11470578"/>
                </a:moveTo>
                <a:lnTo>
                  <a:pt x="14312403" y="11470578"/>
                </a:lnTo>
                <a:lnTo>
                  <a:pt x="14312403" y="0"/>
                </a:lnTo>
                <a:lnTo>
                  <a:pt x="0" y="0"/>
                </a:lnTo>
                <a:lnTo>
                  <a:pt x="0" y="11470578"/>
                </a:lnTo>
                <a:close/>
              </a:path>
            </a:pathLst>
          </a:custGeom>
          <a:solidFill>
            <a:srgbClr val="00947C"/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5" y="2031203"/>
            <a:ext cx="7931059" cy="731023"/>
          </a:xfrm>
        </p:spPr>
        <p:txBody>
          <a:bodyPr anchor="b">
            <a:normAutofit/>
          </a:bodyPr>
          <a:lstStyle>
            <a:lvl1pPr marL="0" indent="180975" algn="ctr">
              <a:defRPr sz="3200">
                <a:solidFill>
                  <a:schemeClr val="bg1"/>
                </a:solidFill>
                <a:latin typeface="Atyp Display Medium" panose="00000600000000000000" pitchFamily="2" charset="0"/>
                <a:ea typeface="Atyp Display Medium" panose="00000600000000000000" pitchFamily="2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5" y="5212080"/>
            <a:ext cx="10639425" cy="686696"/>
          </a:xfrm>
        </p:spPr>
        <p:txBody>
          <a:bodyPr/>
          <a:lstStyle>
            <a:lvl1pPr marL="0" indent="84138" algn="l">
              <a:buNone/>
              <a:defRPr sz="2400">
                <a:latin typeface="Atyp Display Light" panose="00000400000000000000" pitchFamily="2" charset="0"/>
                <a:ea typeface="Atyp Display Light" panose="00000400000000000000" pitchFamily="2" charset="0"/>
              </a:defRPr>
            </a:lvl1pPr>
            <a:lvl2pPr marL="457201" indent="0" algn="ctr">
              <a:buNone/>
              <a:defRPr sz="2000"/>
            </a:lvl2pPr>
            <a:lvl3pPr marL="914402" indent="0" algn="ctr">
              <a:buNone/>
              <a:defRPr sz="1800"/>
            </a:lvl3pPr>
            <a:lvl4pPr marL="1371604" indent="0" algn="ctr">
              <a:buNone/>
              <a:defRPr sz="1600"/>
            </a:lvl4pPr>
            <a:lvl5pPr marL="1828805" indent="0" algn="ctr">
              <a:buNone/>
              <a:defRPr sz="1600"/>
            </a:lvl5pPr>
            <a:lvl6pPr marL="2286006" indent="0" algn="ctr">
              <a:buNone/>
              <a:defRPr sz="1600"/>
            </a:lvl6pPr>
            <a:lvl7pPr marL="2743208" indent="0" algn="ctr">
              <a:buNone/>
              <a:defRPr sz="1600"/>
            </a:lvl7pPr>
            <a:lvl8pPr marL="3200409" indent="0" algn="ctr">
              <a:buNone/>
              <a:defRPr sz="1600"/>
            </a:lvl8pPr>
            <a:lvl9pPr marL="3657611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C4E1-4C04-4B4A-B500-C707A466EB6A}" type="datetimeFigureOut">
              <a:rPr lang="ru-RU" smtClean="0"/>
              <a:t>07.06.2025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4A12-D637-4EFE-9C75-1DCF0EC4F913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-568325"/>
            <a:ext cx="2232000" cy="2232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1"/>
          <a:stretch/>
        </p:blipFill>
        <p:spPr>
          <a:xfrm>
            <a:off x="8058136" y="-38653"/>
            <a:ext cx="4181990" cy="689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2558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/>
          <p:nvPr/>
        </p:nvSpPr>
        <p:spPr>
          <a:xfrm>
            <a:off x="0" y="-1"/>
            <a:ext cx="12192000" cy="6853823"/>
          </a:xfrm>
          <a:custGeom>
            <a:avLst/>
            <a:gdLst/>
            <a:ahLst/>
            <a:cxnLst/>
            <a:rect l="l" t="t" r="r" b="b"/>
            <a:pathLst>
              <a:path w="14312900" h="11470640">
                <a:moveTo>
                  <a:pt x="0" y="11470578"/>
                </a:moveTo>
                <a:lnTo>
                  <a:pt x="14312403" y="11470578"/>
                </a:lnTo>
                <a:lnTo>
                  <a:pt x="14312403" y="0"/>
                </a:lnTo>
                <a:lnTo>
                  <a:pt x="0" y="0"/>
                </a:lnTo>
                <a:lnTo>
                  <a:pt x="0" y="11470578"/>
                </a:lnTo>
                <a:close/>
              </a:path>
            </a:pathLst>
          </a:custGeom>
          <a:solidFill>
            <a:srgbClr val="00947C"/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5" y="2031203"/>
            <a:ext cx="12085048" cy="731023"/>
          </a:xfrm>
        </p:spPr>
        <p:txBody>
          <a:bodyPr anchor="b">
            <a:normAutofit/>
          </a:bodyPr>
          <a:lstStyle>
            <a:lvl1pPr marL="0" indent="180975" algn="ctr">
              <a:defRPr sz="3200">
                <a:solidFill>
                  <a:schemeClr val="bg1"/>
                </a:solidFill>
                <a:latin typeface="Atyp Display Medium" panose="00000600000000000000" pitchFamily="2" charset="0"/>
                <a:ea typeface="Atyp Display Medium" panose="00000600000000000000" pitchFamily="2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5" y="5212080"/>
            <a:ext cx="12163425" cy="666206"/>
          </a:xfrm>
        </p:spPr>
        <p:txBody>
          <a:bodyPr/>
          <a:lstStyle>
            <a:lvl1pPr marL="0" indent="84138" algn="l">
              <a:buNone/>
              <a:defRPr sz="2400">
                <a:latin typeface="Atyp Display Light" panose="00000400000000000000" pitchFamily="2" charset="0"/>
                <a:ea typeface="Atyp Display Light" panose="00000400000000000000" pitchFamily="2" charset="0"/>
              </a:defRPr>
            </a:lvl1pPr>
            <a:lvl2pPr marL="457201" indent="0" algn="ctr">
              <a:buNone/>
              <a:defRPr sz="2000"/>
            </a:lvl2pPr>
            <a:lvl3pPr marL="914402" indent="0" algn="ctr">
              <a:buNone/>
              <a:defRPr sz="1800"/>
            </a:lvl3pPr>
            <a:lvl4pPr marL="1371604" indent="0" algn="ctr">
              <a:buNone/>
              <a:defRPr sz="1600"/>
            </a:lvl4pPr>
            <a:lvl5pPr marL="1828805" indent="0" algn="ctr">
              <a:buNone/>
              <a:defRPr sz="1600"/>
            </a:lvl5pPr>
            <a:lvl6pPr marL="2286006" indent="0" algn="ctr">
              <a:buNone/>
              <a:defRPr sz="1600"/>
            </a:lvl6pPr>
            <a:lvl7pPr marL="2743208" indent="0" algn="ctr">
              <a:buNone/>
              <a:defRPr sz="1600"/>
            </a:lvl7pPr>
            <a:lvl8pPr marL="3200409" indent="0" algn="ctr">
              <a:buNone/>
              <a:defRPr sz="1600"/>
            </a:lvl8pPr>
            <a:lvl9pPr marL="3657611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C4E1-4C04-4B4A-B500-C707A466EB6A}" type="datetimeFigureOut">
              <a:rPr lang="ru-RU" smtClean="0"/>
              <a:t>07.06.2025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4A12-D637-4EFE-9C75-1DCF0EC4F913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-568325"/>
            <a:ext cx="2232000" cy="22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8385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/>
          <p:nvPr/>
        </p:nvSpPr>
        <p:spPr>
          <a:xfrm>
            <a:off x="0" y="-38653"/>
            <a:ext cx="12192000" cy="6892476"/>
          </a:xfrm>
          <a:custGeom>
            <a:avLst/>
            <a:gdLst/>
            <a:ahLst/>
            <a:cxnLst/>
            <a:rect l="l" t="t" r="r" b="b"/>
            <a:pathLst>
              <a:path w="14312900" h="11470640">
                <a:moveTo>
                  <a:pt x="0" y="11470578"/>
                </a:moveTo>
                <a:lnTo>
                  <a:pt x="14312403" y="11470578"/>
                </a:lnTo>
                <a:lnTo>
                  <a:pt x="14312403" y="0"/>
                </a:lnTo>
                <a:lnTo>
                  <a:pt x="0" y="0"/>
                </a:lnTo>
                <a:lnTo>
                  <a:pt x="0" y="11470578"/>
                </a:lnTo>
                <a:close/>
              </a:path>
            </a:pathLst>
          </a:custGeom>
          <a:solidFill>
            <a:srgbClr val="00947C"/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pic>
        <p:nvPicPr>
          <p:cNvPr id="11" name="Google Shape;108;p34"/>
          <p:cNvPicPr preferRelativeResize="0"/>
          <p:nvPr/>
        </p:nvPicPr>
        <p:blipFill rotWithShape="1">
          <a:blip r:embed="rId2">
            <a:alphaModFix/>
          </a:blip>
          <a:srcRect t="12757" b="39630"/>
          <a:stretch/>
        </p:blipFill>
        <p:spPr>
          <a:xfrm>
            <a:off x="0" y="3706281"/>
            <a:ext cx="12192000" cy="315171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224473"/>
            <a:ext cx="12192000" cy="537753"/>
          </a:xfrm>
        </p:spPr>
        <p:txBody>
          <a:bodyPr anchor="b">
            <a:normAutofit/>
          </a:bodyPr>
          <a:lstStyle>
            <a:lvl1pPr marL="0" indent="180975" algn="ctr">
              <a:defRPr sz="3200">
                <a:solidFill>
                  <a:schemeClr val="bg1"/>
                </a:solidFill>
                <a:latin typeface="Atyp Display Medium" panose="00000600000000000000" pitchFamily="2" charset="0"/>
                <a:ea typeface="Atyp Display Medium" panose="00000600000000000000" pitchFamily="2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046543"/>
            <a:ext cx="12192000" cy="490710"/>
          </a:xfrm>
        </p:spPr>
        <p:txBody>
          <a:bodyPr/>
          <a:lstStyle>
            <a:lvl1pPr marL="0" indent="84138" algn="l">
              <a:buNone/>
              <a:defRPr sz="2400">
                <a:latin typeface="Atyp Display Light" panose="00000400000000000000" pitchFamily="2" charset="0"/>
                <a:ea typeface="Atyp Display Light" panose="00000400000000000000" pitchFamily="2" charset="0"/>
              </a:defRPr>
            </a:lvl1pPr>
            <a:lvl2pPr marL="457201" indent="0" algn="ctr">
              <a:buNone/>
              <a:defRPr sz="2000"/>
            </a:lvl2pPr>
            <a:lvl3pPr marL="914402" indent="0" algn="ctr">
              <a:buNone/>
              <a:defRPr sz="1800"/>
            </a:lvl3pPr>
            <a:lvl4pPr marL="1371604" indent="0" algn="ctr">
              <a:buNone/>
              <a:defRPr sz="1600"/>
            </a:lvl4pPr>
            <a:lvl5pPr marL="1828805" indent="0" algn="ctr">
              <a:buNone/>
              <a:defRPr sz="1600"/>
            </a:lvl5pPr>
            <a:lvl6pPr marL="2286006" indent="0" algn="ctr">
              <a:buNone/>
              <a:defRPr sz="1600"/>
            </a:lvl6pPr>
            <a:lvl7pPr marL="2743208" indent="0" algn="ctr">
              <a:buNone/>
              <a:defRPr sz="1600"/>
            </a:lvl7pPr>
            <a:lvl8pPr marL="3200409" indent="0" algn="ctr">
              <a:buNone/>
              <a:defRPr sz="1600"/>
            </a:lvl8pPr>
            <a:lvl9pPr marL="3657611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C4E1-4C04-4B4A-B500-C707A466EB6A}" type="datetimeFigureOut">
              <a:rPr lang="ru-RU" smtClean="0"/>
              <a:t>07.06.2025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4A12-D637-4EFE-9C75-1DCF0EC4F913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-568325"/>
            <a:ext cx="2232000" cy="2232000"/>
          </a:xfrm>
          <a:prstGeom prst="rect">
            <a:avLst/>
          </a:prstGeom>
        </p:spPr>
      </p:pic>
      <p:sp>
        <p:nvSpPr>
          <p:cNvPr id="10" name="object 2"/>
          <p:cNvSpPr/>
          <p:nvPr userDrawn="1"/>
        </p:nvSpPr>
        <p:spPr>
          <a:xfrm>
            <a:off x="0" y="-38653"/>
            <a:ext cx="12192000" cy="6892476"/>
          </a:xfrm>
          <a:custGeom>
            <a:avLst/>
            <a:gdLst/>
            <a:ahLst/>
            <a:cxnLst/>
            <a:rect l="l" t="t" r="r" b="b"/>
            <a:pathLst>
              <a:path w="14312900" h="11470640">
                <a:moveTo>
                  <a:pt x="0" y="11470578"/>
                </a:moveTo>
                <a:lnTo>
                  <a:pt x="14312403" y="11470578"/>
                </a:lnTo>
                <a:lnTo>
                  <a:pt x="14312403" y="0"/>
                </a:lnTo>
                <a:lnTo>
                  <a:pt x="0" y="0"/>
                </a:lnTo>
                <a:lnTo>
                  <a:pt x="0" y="11470578"/>
                </a:lnTo>
                <a:close/>
              </a:path>
            </a:pathLst>
          </a:custGeom>
          <a:solidFill>
            <a:srgbClr val="00947C"/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pic>
        <p:nvPicPr>
          <p:cNvPr id="12" name="Google Shape;108;p34"/>
          <p:cNvPicPr preferRelativeResize="0"/>
          <p:nvPr userDrawn="1"/>
        </p:nvPicPr>
        <p:blipFill rotWithShape="1">
          <a:blip r:embed="rId2">
            <a:alphaModFix/>
          </a:blip>
          <a:srcRect t="12757" b="39630"/>
          <a:stretch/>
        </p:blipFill>
        <p:spPr>
          <a:xfrm>
            <a:off x="0" y="3706281"/>
            <a:ext cx="12192000" cy="31517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994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/>
          <p:nvPr userDrawn="1"/>
        </p:nvSpPr>
        <p:spPr>
          <a:xfrm>
            <a:off x="0" y="-38653"/>
            <a:ext cx="12192000" cy="6892476"/>
          </a:xfrm>
          <a:custGeom>
            <a:avLst/>
            <a:gdLst/>
            <a:ahLst/>
            <a:cxnLst/>
            <a:rect l="l" t="t" r="r" b="b"/>
            <a:pathLst>
              <a:path w="14312900" h="11470640">
                <a:moveTo>
                  <a:pt x="0" y="11470578"/>
                </a:moveTo>
                <a:lnTo>
                  <a:pt x="14312403" y="11470578"/>
                </a:lnTo>
                <a:lnTo>
                  <a:pt x="14312403" y="0"/>
                </a:lnTo>
                <a:lnTo>
                  <a:pt x="0" y="0"/>
                </a:lnTo>
                <a:lnTo>
                  <a:pt x="0" y="11470578"/>
                </a:lnTo>
                <a:close/>
              </a:path>
            </a:pathLst>
          </a:custGeom>
          <a:solidFill>
            <a:srgbClr val="00947C"/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pic>
        <p:nvPicPr>
          <p:cNvPr id="11" name="Google Shape;108;p34"/>
          <p:cNvPicPr preferRelativeResize="0"/>
          <p:nvPr userDrawn="1"/>
        </p:nvPicPr>
        <p:blipFill rotWithShape="1">
          <a:blip r:embed="rId2">
            <a:alphaModFix/>
          </a:blip>
          <a:srcRect t="12757" b="39630"/>
          <a:stretch/>
        </p:blipFill>
        <p:spPr>
          <a:xfrm>
            <a:off x="0" y="3706281"/>
            <a:ext cx="12192000" cy="315171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224473"/>
            <a:ext cx="12192000" cy="537753"/>
          </a:xfrm>
        </p:spPr>
        <p:txBody>
          <a:bodyPr anchor="b">
            <a:normAutofit/>
          </a:bodyPr>
          <a:lstStyle>
            <a:lvl1pPr marL="0" indent="180975" algn="ctr">
              <a:defRPr sz="3200">
                <a:solidFill>
                  <a:schemeClr val="bg1"/>
                </a:solidFill>
                <a:latin typeface="Atyp Display Medium" panose="00000600000000000000" pitchFamily="2" charset="0"/>
                <a:ea typeface="Atyp Display Medium" panose="00000600000000000000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046543"/>
            <a:ext cx="12192000" cy="490710"/>
          </a:xfrm>
        </p:spPr>
        <p:txBody>
          <a:bodyPr/>
          <a:lstStyle>
            <a:lvl1pPr marL="0" indent="84138" algn="l">
              <a:buNone/>
              <a:defRPr sz="2400">
                <a:latin typeface="Atyp Display Light" panose="00000400000000000000" pitchFamily="2" charset="0"/>
                <a:ea typeface="Atyp Display Light" panose="00000400000000000000" pitchFamily="2" charset="0"/>
              </a:defRPr>
            </a:lvl1pPr>
            <a:lvl2pPr marL="457201" indent="0" algn="ctr">
              <a:buNone/>
              <a:defRPr sz="2000"/>
            </a:lvl2pPr>
            <a:lvl3pPr marL="914402" indent="0" algn="ctr">
              <a:buNone/>
              <a:defRPr sz="1800"/>
            </a:lvl3pPr>
            <a:lvl4pPr marL="1371604" indent="0" algn="ctr">
              <a:buNone/>
              <a:defRPr sz="1600"/>
            </a:lvl4pPr>
            <a:lvl5pPr marL="1828805" indent="0" algn="ctr">
              <a:buNone/>
              <a:defRPr sz="1600"/>
            </a:lvl5pPr>
            <a:lvl6pPr marL="2286006" indent="0" algn="ctr">
              <a:buNone/>
              <a:defRPr sz="1600"/>
            </a:lvl6pPr>
            <a:lvl7pPr marL="2743208" indent="0" algn="ctr">
              <a:buNone/>
              <a:defRPr sz="1600"/>
            </a:lvl7pPr>
            <a:lvl8pPr marL="3200409" indent="0" algn="ctr">
              <a:buNone/>
              <a:defRPr sz="1600"/>
            </a:lvl8pPr>
            <a:lvl9pPr marL="3657611" indent="0" algn="ctr">
              <a:buNone/>
              <a:defRPr sz="1600"/>
            </a:lvl9pPr>
          </a:lstStyle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C4E1-4C04-4B4A-B500-C707A466EB6A}" type="datetimeFigureOut">
              <a:rPr lang="ru-RU" smtClean="0"/>
              <a:t>07.06.2025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4A12-D637-4EFE-9C75-1DCF0EC4F913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-568325"/>
            <a:ext cx="2232000" cy="22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3305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/>
          <p:nvPr/>
        </p:nvSpPr>
        <p:spPr>
          <a:xfrm>
            <a:off x="0" y="2388010"/>
            <a:ext cx="12192000" cy="1604211"/>
          </a:xfrm>
          <a:custGeom>
            <a:avLst/>
            <a:gdLst/>
            <a:ahLst/>
            <a:cxnLst/>
            <a:rect l="l" t="t" r="r" b="b"/>
            <a:pathLst>
              <a:path w="14312900" h="11470640">
                <a:moveTo>
                  <a:pt x="0" y="11470578"/>
                </a:moveTo>
                <a:lnTo>
                  <a:pt x="14312403" y="11470578"/>
                </a:lnTo>
                <a:lnTo>
                  <a:pt x="14312403" y="0"/>
                </a:lnTo>
                <a:lnTo>
                  <a:pt x="0" y="0"/>
                </a:lnTo>
                <a:lnTo>
                  <a:pt x="0" y="11470578"/>
                </a:lnTo>
                <a:close/>
              </a:path>
            </a:pathLst>
          </a:custGeom>
          <a:solidFill>
            <a:srgbClr val="00947C"/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923501"/>
            <a:ext cx="12192000" cy="537753"/>
          </a:xfrm>
        </p:spPr>
        <p:txBody>
          <a:bodyPr anchor="b">
            <a:normAutofit/>
          </a:bodyPr>
          <a:lstStyle>
            <a:lvl1pPr marL="0" indent="180975" algn="ctr">
              <a:defRPr sz="3200">
                <a:solidFill>
                  <a:schemeClr val="bg1"/>
                </a:solidFill>
                <a:latin typeface="Atyp Display Medium" panose="00000600000000000000" pitchFamily="2" charset="0"/>
                <a:ea typeface="Atyp Display Medium" panose="00000600000000000000" pitchFamily="2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4600" y="3994484"/>
            <a:ext cx="12192000" cy="490710"/>
          </a:xfrm>
        </p:spPr>
        <p:txBody>
          <a:bodyPr/>
          <a:lstStyle>
            <a:lvl1pPr marL="0" indent="84138" algn="l">
              <a:buNone/>
              <a:defRPr sz="2400">
                <a:latin typeface="Atyp Display Light" panose="00000400000000000000" pitchFamily="2" charset="0"/>
                <a:ea typeface="Atyp Display Light" panose="00000400000000000000" pitchFamily="2" charset="0"/>
              </a:defRPr>
            </a:lvl1pPr>
            <a:lvl2pPr marL="457201" indent="0" algn="ctr">
              <a:buNone/>
              <a:defRPr sz="2000"/>
            </a:lvl2pPr>
            <a:lvl3pPr marL="914402" indent="0" algn="ctr">
              <a:buNone/>
              <a:defRPr sz="1800"/>
            </a:lvl3pPr>
            <a:lvl4pPr marL="1371604" indent="0" algn="ctr">
              <a:buNone/>
              <a:defRPr sz="1600"/>
            </a:lvl4pPr>
            <a:lvl5pPr marL="1828805" indent="0" algn="ctr">
              <a:buNone/>
              <a:defRPr sz="1600"/>
            </a:lvl5pPr>
            <a:lvl6pPr marL="2286006" indent="0" algn="ctr">
              <a:buNone/>
              <a:defRPr sz="1600"/>
            </a:lvl6pPr>
            <a:lvl7pPr marL="2743208" indent="0" algn="ctr">
              <a:buNone/>
              <a:defRPr sz="1600"/>
            </a:lvl7pPr>
            <a:lvl8pPr marL="3200409" indent="0" algn="ctr">
              <a:buNone/>
              <a:defRPr sz="1600"/>
            </a:lvl8pPr>
            <a:lvl9pPr marL="3657611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C4E1-4C04-4B4A-B500-C707A466EB6A}" type="datetimeFigureOut">
              <a:rPr lang="ru-RU" smtClean="0"/>
              <a:t>07.06.2025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4A12-D637-4EFE-9C75-1DCF0EC4F913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2"/>
          <a:srcRect t="12053" r="49" b="52791"/>
          <a:stretch>
            <a:fillRect/>
          </a:stretch>
        </p:blipFill>
        <p:spPr>
          <a:xfrm>
            <a:off x="0" y="4908549"/>
            <a:ext cx="12192000" cy="1949451"/>
          </a:xfrm>
          <a:prstGeom prst="rect">
            <a:avLst/>
          </a:prstGeom>
        </p:spPr>
      </p:pic>
      <p:pic>
        <p:nvPicPr>
          <p:cNvPr id="12" name="Picture 7"/>
          <p:cNvPicPr>
            <a:picLocks noChangeAspect="1"/>
          </p:cNvPicPr>
          <p:nvPr/>
        </p:nvPicPr>
        <p:blipFill>
          <a:blip r:embed="rId3"/>
          <a:srcRect l="22" r="22"/>
          <a:stretch>
            <a:fillRect/>
          </a:stretch>
        </p:blipFill>
        <p:spPr>
          <a:xfrm>
            <a:off x="-248652" y="-1036808"/>
            <a:ext cx="3693694" cy="3693694"/>
          </a:xfrm>
          <a:prstGeom prst="rect">
            <a:avLst/>
          </a:prstGeom>
        </p:spPr>
      </p:pic>
      <p:sp>
        <p:nvSpPr>
          <p:cNvPr id="11" name="object 2"/>
          <p:cNvSpPr/>
          <p:nvPr userDrawn="1"/>
        </p:nvSpPr>
        <p:spPr>
          <a:xfrm>
            <a:off x="0" y="2388010"/>
            <a:ext cx="12192000" cy="1604211"/>
          </a:xfrm>
          <a:custGeom>
            <a:avLst/>
            <a:gdLst/>
            <a:ahLst/>
            <a:cxnLst/>
            <a:rect l="l" t="t" r="r" b="b"/>
            <a:pathLst>
              <a:path w="14312900" h="11470640">
                <a:moveTo>
                  <a:pt x="0" y="11470578"/>
                </a:moveTo>
                <a:lnTo>
                  <a:pt x="14312403" y="11470578"/>
                </a:lnTo>
                <a:lnTo>
                  <a:pt x="14312403" y="0"/>
                </a:lnTo>
                <a:lnTo>
                  <a:pt x="0" y="0"/>
                </a:lnTo>
                <a:lnTo>
                  <a:pt x="0" y="11470578"/>
                </a:lnTo>
                <a:close/>
              </a:path>
            </a:pathLst>
          </a:custGeom>
          <a:solidFill>
            <a:srgbClr val="00947C"/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pic>
        <p:nvPicPr>
          <p:cNvPr id="13" name="Picture 5"/>
          <p:cNvPicPr>
            <a:picLocks noChangeAspect="1"/>
          </p:cNvPicPr>
          <p:nvPr userDrawn="1"/>
        </p:nvPicPr>
        <p:blipFill>
          <a:blip r:embed="rId2"/>
          <a:srcRect t="12053" r="49" b="52791"/>
          <a:stretch>
            <a:fillRect/>
          </a:stretch>
        </p:blipFill>
        <p:spPr>
          <a:xfrm>
            <a:off x="0" y="4908549"/>
            <a:ext cx="12192000" cy="1949451"/>
          </a:xfrm>
          <a:prstGeom prst="rect">
            <a:avLst/>
          </a:prstGeom>
        </p:spPr>
      </p:pic>
      <p:pic>
        <p:nvPicPr>
          <p:cNvPr id="14" name="Picture 7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rcRect l="22" r="22"/>
          <a:stretch>
            <a:fillRect/>
          </a:stretch>
        </p:blipFill>
        <p:spPr>
          <a:xfrm>
            <a:off x="-248652" y="-1036808"/>
            <a:ext cx="3693694" cy="369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349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/>
        </p:nvSpPr>
        <p:spPr>
          <a:xfrm>
            <a:off x="-13269" y="2226"/>
            <a:ext cx="12204000" cy="648000"/>
          </a:xfrm>
          <a:custGeom>
            <a:avLst/>
            <a:gdLst/>
            <a:ahLst/>
            <a:cxnLst/>
            <a:rect l="l" t="t" r="r" b="b"/>
            <a:pathLst>
              <a:path w="14312900" h="11470640">
                <a:moveTo>
                  <a:pt x="0" y="11470578"/>
                </a:moveTo>
                <a:lnTo>
                  <a:pt x="14312403" y="11470578"/>
                </a:lnTo>
                <a:lnTo>
                  <a:pt x="14312403" y="0"/>
                </a:lnTo>
                <a:lnTo>
                  <a:pt x="0" y="0"/>
                </a:lnTo>
                <a:lnTo>
                  <a:pt x="0" y="11470578"/>
                </a:lnTo>
                <a:close/>
              </a:path>
            </a:pathLst>
          </a:custGeom>
          <a:solidFill>
            <a:srgbClr val="00947C"/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2000" y="12698"/>
            <a:ext cx="10771425" cy="681071"/>
          </a:xfrm>
        </p:spPr>
        <p:txBody>
          <a:bodyPr>
            <a:normAutofit/>
          </a:bodyPr>
          <a:lstStyle>
            <a:lvl1pPr algn="r">
              <a:defRPr sz="3200">
                <a:solidFill>
                  <a:schemeClr val="bg1"/>
                </a:solidFill>
                <a:latin typeface="Atyp Display Light" panose="00000400000000000000" pitchFamily="2" charset="0"/>
                <a:ea typeface="Atyp Display Light" panose="00000400000000000000" pitchFamily="2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5" y="1825625"/>
            <a:ext cx="12163425" cy="4351338"/>
          </a:xfrm>
        </p:spPr>
        <p:txBody>
          <a:bodyPr/>
          <a:lstStyle>
            <a:lvl2pPr>
              <a:defRPr>
                <a:solidFill>
                  <a:schemeClr val="accent4">
                    <a:lumMod val="75000"/>
                  </a:schemeClr>
                </a:solidFill>
                <a:latin typeface="Atyp Display" panose="00000500000000000000" pitchFamily="2" charset="0"/>
                <a:ea typeface="Atyp Display" panose="00000500000000000000" pitchFamily="2" charset="0"/>
              </a:defRPr>
            </a:lvl2pPr>
            <a:lvl3pPr>
              <a:defRPr>
                <a:solidFill>
                  <a:schemeClr val="accent4">
                    <a:lumMod val="75000"/>
                  </a:schemeClr>
                </a:solidFill>
                <a:latin typeface="Atyp Display" panose="00000500000000000000" pitchFamily="2" charset="0"/>
                <a:ea typeface="Atyp Display" panose="00000500000000000000" pitchFamily="2" charset="0"/>
              </a:defRPr>
            </a:lvl3pPr>
            <a:lvl4pPr>
              <a:defRPr>
                <a:solidFill>
                  <a:schemeClr val="accent4">
                    <a:lumMod val="75000"/>
                  </a:schemeClr>
                </a:solidFill>
                <a:latin typeface="Atyp Display" panose="00000500000000000000" pitchFamily="2" charset="0"/>
                <a:ea typeface="Atyp Display" panose="00000500000000000000" pitchFamily="2" charset="0"/>
              </a:defRPr>
            </a:lvl4pPr>
            <a:lvl5pPr>
              <a:defRPr>
                <a:solidFill>
                  <a:schemeClr val="accent4">
                    <a:lumMod val="75000"/>
                  </a:schemeClr>
                </a:solidFill>
                <a:latin typeface="Atyp Display" panose="00000500000000000000" pitchFamily="2" charset="0"/>
                <a:ea typeface="Atyp Display" panose="00000500000000000000" pitchFamily="2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5171"/>
            <a:ext cx="1332000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8836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C4E1-4C04-4B4A-B500-C707A466EB6A}" type="datetimeFigureOut">
              <a:rPr lang="ru-RU" smtClean="0"/>
              <a:t>07.06.2025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4A12-D637-4EFE-9C75-1DCF0EC4F91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bject 2"/>
          <p:cNvSpPr/>
          <p:nvPr/>
        </p:nvSpPr>
        <p:spPr>
          <a:xfrm>
            <a:off x="0" y="34925"/>
            <a:ext cx="8058136" cy="6823075"/>
          </a:xfrm>
          <a:custGeom>
            <a:avLst/>
            <a:gdLst/>
            <a:ahLst/>
            <a:cxnLst/>
            <a:rect l="l" t="t" r="r" b="b"/>
            <a:pathLst>
              <a:path w="14312900" h="11470640">
                <a:moveTo>
                  <a:pt x="0" y="11470578"/>
                </a:moveTo>
                <a:lnTo>
                  <a:pt x="14312403" y="11470578"/>
                </a:lnTo>
                <a:lnTo>
                  <a:pt x="14312403" y="0"/>
                </a:lnTo>
                <a:lnTo>
                  <a:pt x="0" y="0"/>
                </a:lnTo>
                <a:lnTo>
                  <a:pt x="0" y="11470578"/>
                </a:lnTo>
                <a:close/>
              </a:path>
            </a:pathLst>
          </a:custGeom>
          <a:solidFill>
            <a:srgbClr val="00947C"/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0" y="1629000"/>
            <a:ext cx="10668000" cy="1800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180975" algn="l" defTabSz="91440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Atyp Display Medium" panose="00000600000000000000" pitchFamily="2" charset="0"/>
                <a:ea typeface="Atyp Display Medium" panose="00000600000000000000" pitchFamily="2" charset="0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9" name="Подзаголовок 2"/>
          <p:cNvSpPr>
            <a:spLocks noGrp="1"/>
          </p:cNvSpPr>
          <p:nvPr>
            <p:ph type="subTitle" idx="13"/>
          </p:nvPr>
        </p:nvSpPr>
        <p:spPr>
          <a:xfrm>
            <a:off x="28575" y="5212080"/>
            <a:ext cx="10639425" cy="45719"/>
          </a:xfrm>
        </p:spPr>
        <p:txBody>
          <a:bodyPr/>
          <a:lstStyle>
            <a:lvl1pPr marL="0" indent="84138" algn="l">
              <a:buNone/>
              <a:defRPr sz="2400">
                <a:latin typeface="Atyp Display Light" panose="00000400000000000000" pitchFamily="2" charset="0"/>
                <a:ea typeface="Atyp Display Light" panose="00000400000000000000" pitchFamily="2" charset="0"/>
              </a:defRPr>
            </a:lvl1pPr>
            <a:lvl2pPr marL="457201" indent="0" algn="ctr">
              <a:buNone/>
              <a:defRPr sz="2000"/>
            </a:lvl2pPr>
            <a:lvl3pPr marL="914402" indent="0" algn="ctr">
              <a:buNone/>
              <a:defRPr sz="1800"/>
            </a:lvl3pPr>
            <a:lvl4pPr marL="1371604" indent="0" algn="ctr">
              <a:buNone/>
              <a:defRPr sz="1600"/>
            </a:lvl4pPr>
            <a:lvl5pPr marL="1828805" indent="0" algn="ctr">
              <a:buNone/>
              <a:defRPr sz="1600"/>
            </a:lvl5pPr>
            <a:lvl6pPr marL="2286006" indent="0" algn="ctr">
              <a:buNone/>
              <a:defRPr sz="1600"/>
            </a:lvl6pPr>
            <a:lvl7pPr marL="2743208" indent="0" algn="ctr">
              <a:buNone/>
              <a:defRPr sz="1600"/>
            </a:lvl7pPr>
            <a:lvl8pPr marL="3200409" indent="0" algn="ctr">
              <a:buNone/>
              <a:defRPr sz="1600"/>
            </a:lvl8pPr>
            <a:lvl9pPr marL="3657611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10" name="Дата 3"/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6EFA53-F6F0-4971-A4AE-FDE982A52079}" type="datetimeFigureOut">
              <a:rPr lang="ru-RU" smtClean="0"/>
              <a:pPr/>
              <a:t>07.06.2025</a:t>
            </a:fld>
            <a:endParaRPr lang="ru-RU"/>
          </a:p>
        </p:txBody>
      </p:sp>
      <p:sp>
        <p:nvSpPr>
          <p:cNvPr id="11" name="Номер слайда 5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84E54F-C40D-4FA8-AB23-9DF35C9ACFA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-568325"/>
            <a:ext cx="2743200" cy="27432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1"/>
          <a:stretch/>
        </p:blipFill>
        <p:spPr>
          <a:xfrm>
            <a:off x="8058136" y="-38653"/>
            <a:ext cx="4181990" cy="689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5930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8575" y="1587082"/>
            <a:ext cx="5991225" cy="4769268"/>
          </a:xfrm>
        </p:spPr>
        <p:txBody>
          <a:bodyPr/>
          <a:lstStyle>
            <a:lvl2pPr>
              <a:defRPr>
                <a:solidFill>
                  <a:schemeClr val="accent4">
                    <a:lumMod val="75000"/>
                  </a:schemeClr>
                </a:solidFill>
                <a:latin typeface="Atyp Display Medium" panose="00000600000000000000" pitchFamily="2" charset="0"/>
                <a:ea typeface="Atyp Display Medium" panose="00000600000000000000" pitchFamily="2" charset="0"/>
              </a:defRPr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587082"/>
            <a:ext cx="6005730" cy="4769268"/>
          </a:xfrm>
        </p:spPr>
        <p:txBody>
          <a:bodyPr/>
          <a:lstStyle>
            <a:lvl2pPr>
              <a:defRPr>
                <a:solidFill>
                  <a:schemeClr val="accent4">
                    <a:lumMod val="75000"/>
                  </a:schemeClr>
                </a:solidFill>
                <a:latin typeface="Atyp Display Medium" panose="00000600000000000000" pitchFamily="2" charset="0"/>
                <a:ea typeface="Atyp Display Medium" panose="00000600000000000000" pitchFamily="2" charset="0"/>
              </a:defRPr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C4E1-4C04-4B4A-B500-C707A466EB6A}" type="datetimeFigureOut">
              <a:rPr lang="ru-RU" smtClean="0"/>
              <a:t>07.06.2025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object 2"/>
          <p:cNvSpPr/>
          <p:nvPr/>
        </p:nvSpPr>
        <p:spPr>
          <a:xfrm>
            <a:off x="-13269" y="2226"/>
            <a:ext cx="12204000" cy="648000"/>
          </a:xfrm>
          <a:custGeom>
            <a:avLst/>
            <a:gdLst/>
            <a:ahLst/>
            <a:cxnLst/>
            <a:rect l="l" t="t" r="r" b="b"/>
            <a:pathLst>
              <a:path w="14312900" h="11470640">
                <a:moveTo>
                  <a:pt x="0" y="11470578"/>
                </a:moveTo>
                <a:lnTo>
                  <a:pt x="14312403" y="11470578"/>
                </a:lnTo>
                <a:lnTo>
                  <a:pt x="14312403" y="0"/>
                </a:lnTo>
                <a:lnTo>
                  <a:pt x="0" y="0"/>
                </a:lnTo>
                <a:lnTo>
                  <a:pt x="0" y="11470578"/>
                </a:lnTo>
                <a:close/>
              </a:path>
            </a:pathLst>
          </a:custGeom>
          <a:solidFill>
            <a:srgbClr val="00947C"/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4A12-D637-4EFE-9C75-1DCF0EC4F91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809944" y="105813"/>
            <a:ext cx="11380787" cy="430031"/>
          </a:xfrm>
        </p:spPr>
        <p:txBody>
          <a:bodyPr>
            <a:noAutofit/>
          </a:bodyPr>
          <a:lstStyle>
            <a:lvl1pPr algn="r">
              <a:defRPr sz="2800">
                <a:solidFill>
                  <a:schemeClr val="bg1"/>
                </a:solidFill>
                <a:latin typeface="Atyp Display Light" panose="00000400000000000000" pitchFamily="2" charset="0"/>
                <a:ea typeface="Atyp Display Light" panose="00000400000000000000" pitchFamily="2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5171"/>
            <a:ext cx="1332000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6905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/>
          <p:cNvSpPr/>
          <p:nvPr/>
        </p:nvSpPr>
        <p:spPr>
          <a:xfrm>
            <a:off x="-13269" y="2226"/>
            <a:ext cx="12204000" cy="648000"/>
          </a:xfrm>
          <a:custGeom>
            <a:avLst/>
            <a:gdLst/>
            <a:ahLst/>
            <a:cxnLst/>
            <a:rect l="l" t="t" r="r" b="b"/>
            <a:pathLst>
              <a:path w="14312900" h="11470640">
                <a:moveTo>
                  <a:pt x="0" y="11470578"/>
                </a:moveTo>
                <a:lnTo>
                  <a:pt x="14312403" y="11470578"/>
                </a:lnTo>
                <a:lnTo>
                  <a:pt x="14312403" y="0"/>
                </a:lnTo>
                <a:lnTo>
                  <a:pt x="0" y="0"/>
                </a:lnTo>
                <a:lnTo>
                  <a:pt x="0" y="11470578"/>
                </a:lnTo>
                <a:close/>
              </a:path>
            </a:pathLst>
          </a:custGeom>
          <a:solidFill>
            <a:srgbClr val="00947C"/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7143" y="42558"/>
            <a:ext cx="11380787" cy="517313"/>
          </a:xfrm>
        </p:spPr>
        <p:txBody>
          <a:bodyPr>
            <a:noAutofit/>
          </a:bodyPr>
          <a:lstStyle>
            <a:lvl1pPr algn="r">
              <a:defRPr sz="3200">
                <a:solidFill>
                  <a:schemeClr val="bg1"/>
                </a:solidFill>
                <a:latin typeface="Atyp Display Light" panose="00000400000000000000" pitchFamily="2" charset="0"/>
                <a:ea typeface="Atyp Display Light" panose="00000400000000000000" pitchFamily="2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6" y="1681163"/>
            <a:ext cx="5969002" cy="29485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4">
                    <a:lumMod val="75000"/>
                  </a:schemeClr>
                </a:solidFill>
                <a:latin typeface="Atyp Display Light" panose="00000400000000000000" pitchFamily="2" charset="0"/>
                <a:ea typeface="Atyp Display Light" panose="00000400000000000000" pitchFamily="2" charset="0"/>
              </a:defRPr>
            </a:lvl1pPr>
            <a:lvl2pPr marL="457201" indent="0">
              <a:buNone/>
              <a:defRPr sz="2000" b="1"/>
            </a:lvl2pPr>
            <a:lvl3pPr marL="914402" indent="0">
              <a:buNone/>
              <a:defRPr sz="1800" b="1"/>
            </a:lvl3pPr>
            <a:lvl4pPr marL="1371604" indent="0">
              <a:buNone/>
              <a:defRPr sz="1600" b="1"/>
            </a:lvl4pPr>
            <a:lvl5pPr marL="1828805" indent="0">
              <a:buNone/>
              <a:defRPr sz="1600" b="1"/>
            </a:lvl5pPr>
            <a:lvl6pPr marL="2286006" indent="0">
              <a:buNone/>
              <a:defRPr sz="1600" b="1"/>
            </a:lvl6pPr>
            <a:lvl7pPr marL="2743208" indent="0">
              <a:buNone/>
              <a:defRPr sz="1600" b="1"/>
            </a:lvl7pPr>
            <a:lvl8pPr marL="3200409" indent="0">
              <a:buNone/>
              <a:defRPr sz="1600" b="1"/>
            </a:lvl8pPr>
            <a:lvl9pPr marL="365761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8576" y="1976022"/>
            <a:ext cx="5969002" cy="4213641"/>
          </a:xfrm>
        </p:spPr>
        <p:txBody>
          <a:bodyPr/>
          <a:lstStyle>
            <a:lvl2pPr>
              <a:defRPr>
                <a:solidFill>
                  <a:schemeClr val="accent4">
                    <a:lumMod val="75000"/>
                  </a:schemeClr>
                </a:solidFill>
                <a:latin typeface="Atyp Display Medium" panose="00000600000000000000" pitchFamily="2" charset="0"/>
                <a:ea typeface="Atyp Display Medium" panose="00000600000000000000" pitchFamily="2" charset="0"/>
              </a:defRPr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6019800" cy="29485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4">
                    <a:lumMod val="75000"/>
                  </a:schemeClr>
                </a:solidFill>
                <a:latin typeface="Atyp Display Light" panose="00000400000000000000" pitchFamily="2" charset="0"/>
                <a:ea typeface="Atyp Display Light" panose="00000400000000000000" pitchFamily="2" charset="0"/>
              </a:defRPr>
            </a:lvl1pPr>
            <a:lvl2pPr marL="457201" indent="0">
              <a:buNone/>
              <a:defRPr sz="2000" b="1"/>
            </a:lvl2pPr>
            <a:lvl3pPr marL="914402" indent="0">
              <a:buNone/>
              <a:defRPr sz="1800" b="1"/>
            </a:lvl3pPr>
            <a:lvl4pPr marL="1371604" indent="0">
              <a:buNone/>
              <a:defRPr sz="1600" b="1"/>
            </a:lvl4pPr>
            <a:lvl5pPr marL="1828805" indent="0">
              <a:buNone/>
              <a:defRPr sz="1600" b="1"/>
            </a:lvl5pPr>
            <a:lvl6pPr marL="2286006" indent="0">
              <a:buNone/>
              <a:defRPr sz="1600" b="1"/>
            </a:lvl6pPr>
            <a:lvl7pPr marL="2743208" indent="0">
              <a:buNone/>
              <a:defRPr sz="1600" b="1"/>
            </a:lvl7pPr>
            <a:lvl8pPr marL="3200409" indent="0">
              <a:buNone/>
              <a:defRPr sz="1600" b="1"/>
            </a:lvl8pPr>
            <a:lvl9pPr marL="365761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1976022"/>
            <a:ext cx="6005730" cy="4213641"/>
          </a:xfrm>
        </p:spPr>
        <p:txBody>
          <a:bodyPr/>
          <a:lstStyle>
            <a:lvl2pPr>
              <a:defRPr>
                <a:solidFill>
                  <a:schemeClr val="accent4">
                    <a:lumMod val="75000"/>
                  </a:schemeClr>
                </a:solidFill>
                <a:latin typeface="Atyp Display Medium" panose="00000600000000000000" pitchFamily="2" charset="0"/>
                <a:ea typeface="Atyp Display Medium" panose="00000600000000000000" pitchFamily="2" charset="0"/>
              </a:defRPr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C4E1-4C04-4B4A-B500-C707A466EB6A}" type="datetimeFigureOut">
              <a:rPr lang="ru-RU" smtClean="0"/>
              <a:t>07.06.2025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4A12-D637-4EFE-9C75-1DCF0EC4F913}" type="slidenum">
              <a:rPr lang="ru-RU" smtClean="0"/>
              <a:t>‹#›</a:t>
            </a:fld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5171"/>
            <a:ext cx="1332000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5757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C4E1-4C04-4B4A-B500-C707A466EB6A}" type="datetimeFigureOut">
              <a:rPr lang="ru-RU" smtClean="0"/>
              <a:t>07.06.2025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4A12-D637-4EFE-9C75-1DCF0EC4F91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6000" y="247264"/>
            <a:ext cx="11496000" cy="1018507"/>
          </a:xfrm>
        </p:spPr>
        <p:txBody>
          <a:bodyPr>
            <a:normAutofit/>
          </a:bodyPr>
          <a:lstStyle>
            <a:lvl1pPr algn="r" defTabSz="91440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chemeClr val="bg1"/>
                </a:solidFill>
                <a:latin typeface="Atyp Display Light" panose="00000400000000000000" pitchFamily="2" charset="0"/>
                <a:ea typeface="Atyp Display Light" panose="00000400000000000000" pitchFamily="2" charset="0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8" name="object 2"/>
          <p:cNvSpPr/>
          <p:nvPr/>
        </p:nvSpPr>
        <p:spPr>
          <a:xfrm>
            <a:off x="-13269" y="2226"/>
            <a:ext cx="12204000" cy="648000"/>
          </a:xfrm>
          <a:custGeom>
            <a:avLst/>
            <a:gdLst/>
            <a:ahLst/>
            <a:cxnLst/>
            <a:rect l="l" t="t" r="r" b="b"/>
            <a:pathLst>
              <a:path w="14312900" h="11470640">
                <a:moveTo>
                  <a:pt x="0" y="11470578"/>
                </a:moveTo>
                <a:lnTo>
                  <a:pt x="14312403" y="11470578"/>
                </a:lnTo>
                <a:lnTo>
                  <a:pt x="14312403" y="0"/>
                </a:lnTo>
                <a:lnTo>
                  <a:pt x="0" y="0"/>
                </a:lnTo>
                <a:lnTo>
                  <a:pt x="0" y="11470578"/>
                </a:lnTo>
                <a:close/>
              </a:path>
            </a:pathLst>
          </a:custGeom>
          <a:solidFill>
            <a:srgbClr val="00947C"/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5171"/>
            <a:ext cx="1332000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0720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C4E1-4C04-4B4A-B500-C707A466EB6A}" type="datetimeFigureOut">
              <a:rPr lang="ru-RU" smtClean="0"/>
              <a:t>07.06.2025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4A12-D637-4EFE-9C75-1DCF0EC4F91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797143" y="82132"/>
            <a:ext cx="11380787" cy="1325563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Atyp Display Light" panose="00000400000000000000" pitchFamily="2" charset="0"/>
                <a:ea typeface="Atyp Display Light" panose="00000400000000000000" pitchFamily="2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96000" y="247264"/>
            <a:ext cx="11496000" cy="1018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chemeClr val="bg1"/>
                </a:solidFill>
                <a:latin typeface="Atyp Display Light" panose="00000400000000000000" pitchFamily="2" charset="0"/>
                <a:ea typeface="Atyp Display Light" panose="00000400000000000000" pitchFamily="2" charset="0"/>
                <a:cs typeface="+mj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object 2"/>
          <p:cNvSpPr/>
          <p:nvPr/>
        </p:nvSpPr>
        <p:spPr>
          <a:xfrm>
            <a:off x="-13269" y="2226"/>
            <a:ext cx="12204000" cy="648000"/>
          </a:xfrm>
          <a:custGeom>
            <a:avLst/>
            <a:gdLst/>
            <a:ahLst/>
            <a:cxnLst/>
            <a:rect l="l" t="t" r="r" b="b"/>
            <a:pathLst>
              <a:path w="14312900" h="11470640">
                <a:moveTo>
                  <a:pt x="0" y="11470578"/>
                </a:moveTo>
                <a:lnTo>
                  <a:pt x="14312403" y="11470578"/>
                </a:lnTo>
                <a:lnTo>
                  <a:pt x="14312403" y="0"/>
                </a:lnTo>
                <a:lnTo>
                  <a:pt x="0" y="0"/>
                </a:lnTo>
                <a:lnTo>
                  <a:pt x="0" y="11470578"/>
                </a:lnTo>
                <a:close/>
              </a:path>
            </a:pathLst>
          </a:custGeom>
          <a:solidFill>
            <a:srgbClr val="00947C"/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5171"/>
            <a:ext cx="1332000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156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/>
          <p:nvPr/>
        </p:nvSpPr>
        <p:spPr>
          <a:xfrm>
            <a:off x="0" y="1"/>
            <a:ext cx="4993105" cy="6858000"/>
          </a:xfrm>
          <a:custGeom>
            <a:avLst/>
            <a:gdLst/>
            <a:ahLst/>
            <a:cxnLst/>
            <a:rect l="l" t="t" r="r" b="b"/>
            <a:pathLst>
              <a:path w="14312900" h="11470640">
                <a:moveTo>
                  <a:pt x="0" y="11470578"/>
                </a:moveTo>
                <a:lnTo>
                  <a:pt x="14312403" y="11470578"/>
                </a:lnTo>
                <a:lnTo>
                  <a:pt x="14312403" y="0"/>
                </a:lnTo>
                <a:lnTo>
                  <a:pt x="0" y="0"/>
                </a:lnTo>
                <a:lnTo>
                  <a:pt x="0" y="11470578"/>
                </a:lnTo>
                <a:close/>
              </a:path>
            </a:pathLst>
          </a:custGeom>
          <a:solidFill>
            <a:srgbClr val="00947C"/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696" y="457200"/>
            <a:ext cx="4507332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bg1"/>
                </a:solidFill>
                <a:latin typeface="Atyp Display Light" panose="00000400000000000000" pitchFamily="2" charset="0"/>
                <a:ea typeface="Atyp Display Light" panose="00000400000000000000" pitchFamily="2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1680" y="36096"/>
            <a:ext cx="7072146" cy="682190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2057400"/>
            <a:ext cx="4993105" cy="3811588"/>
          </a:xfrm>
        </p:spPr>
        <p:txBody>
          <a:bodyPr/>
          <a:lstStyle>
            <a:lvl1pPr marL="0" indent="0">
              <a:buNone/>
              <a:defRPr sz="1600">
                <a:latin typeface="Atyp Display Medium" panose="00000600000000000000" pitchFamily="2" charset="0"/>
                <a:ea typeface="Atyp Display Medium" panose="00000600000000000000" pitchFamily="2" charset="0"/>
              </a:defRPr>
            </a:lvl1pPr>
            <a:lvl2pPr marL="457201" indent="0">
              <a:buNone/>
              <a:defRPr sz="1400"/>
            </a:lvl2pPr>
            <a:lvl3pPr marL="914402" indent="0">
              <a:buNone/>
              <a:defRPr sz="1200"/>
            </a:lvl3pPr>
            <a:lvl4pPr marL="1371604" indent="0">
              <a:buNone/>
              <a:defRPr sz="1000"/>
            </a:lvl4pPr>
            <a:lvl5pPr marL="1828805" indent="0">
              <a:buNone/>
              <a:defRPr sz="1000"/>
            </a:lvl5pPr>
            <a:lvl6pPr marL="2286006" indent="0">
              <a:buNone/>
              <a:defRPr sz="1000"/>
            </a:lvl6pPr>
            <a:lvl7pPr marL="2743208" indent="0">
              <a:buNone/>
              <a:defRPr sz="1000"/>
            </a:lvl7pPr>
            <a:lvl8pPr marL="3200409" indent="0">
              <a:buNone/>
              <a:defRPr sz="1000"/>
            </a:lvl8pPr>
            <a:lvl9pPr marL="3657611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748C4E1-4C04-4B4A-B500-C707A466EB6A}" type="datetimeFigureOut">
              <a:rPr lang="ru-RU" smtClean="0"/>
              <a:t>07.06.2025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FE14A12-D637-4EFE-9C75-1DCF0EC4F913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-568325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859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/>
          <p:nvPr/>
        </p:nvSpPr>
        <p:spPr>
          <a:xfrm>
            <a:off x="0" y="1"/>
            <a:ext cx="5029200" cy="6858000"/>
          </a:xfrm>
          <a:custGeom>
            <a:avLst/>
            <a:gdLst/>
            <a:ahLst/>
            <a:cxnLst/>
            <a:rect l="l" t="t" r="r" b="b"/>
            <a:pathLst>
              <a:path w="14312900" h="11470640">
                <a:moveTo>
                  <a:pt x="0" y="11470578"/>
                </a:moveTo>
                <a:lnTo>
                  <a:pt x="14312403" y="11470578"/>
                </a:lnTo>
                <a:lnTo>
                  <a:pt x="14312403" y="0"/>
                </a:lnTo>
                <a:lnTo>
                  <a:pt x="0" y="0"/>
                </a:lnTo>
                <a:lnTo>
                  <a:pt x="0" y="11470578"/>
                </a:lnTo>
                <a:close/>
              </a:path>
            </a:pathLst>
          </a:custGeom>
          <a:solidFill>
            <a:srgbClr val="00947C"/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0632" y="457200"/>
            <a:ext cx="4531395" cy="1600200"/>
          </a:xfrm>
        </p:spPr>
        <p:txBody>
          <a:bodyPr anchor="b"/>
          <a:lstStyle>
            <a:lvl1pPr>
              <a:defRPr lang="ru-RU" sz="2800" kern="1200" dirty="0">
                <a:solidFill>
                  <a:schemeClr val="bg1"/>
                </a:solidFill>
                <a:latin typeface="Atyp Display Light" panose="00000400000000000000" pitchFamily="2" charset="0"/>
                <a:ea typeface="Atyp Display Light" panose="00000400000000000000" pitchFamily="2" charset="0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168442"/>
            <a:ext cx="6944644" cy="6581274"/>
          </a:xfrm>
        </p:spPr>
        <p:txBody>
          <a:bodyPr/>
          <a:lstStyle>
            <a:lvl1pPr marL="0" indent="0">
              <a:buNone/>
              <a:defRPr sz="3200"/>
            </a:lvl1pPr>
            <a:lvl2pPr marL="457201" indent="0">
              <a:buNone/>
              <a:defRPr sz="2800"/>
            </a:lvl2pPr>
            <a:lvl3pPr marL="914402" indent="0">
              <a:buNone/>
              <a:defRPr sz="2400"/>
            </a:lvl3pPr>
            <a:lvl4pPr marL="1371604" indent="0">
              <a:buNone/>
              <a:defRPr sz="2000"/>
            </a:lvl4pPr>
            <a:lvl5pPr marL="1828805" indent="0">
              <a:buNone/>
              <a:defRPr sz="2000"/>
            </a:lvl5pPr>
            <a:lvl6pPr marL="2286006" indent="0">
              <a:buNone/>
              <a:defRPr sz="2000"/>
            </a:lvl6pPr>
            <a:lvl7pPr marL="2743208" indent="0">
              <a:buNone/>
              <a:defRPr sz="2000"/>
            </a:lvl7pPr>
            <a:lvl8pPr marL="3200409" indent="0">
              <a:buNone/>
              <a:defRPr sz="2000"/>
            </a:lvl8pPr>
            <a:lvl9pPr marL="3657611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6" y="2057400"/>
            <a:ext cx="5000624" cy="3811588"/>
          </a:xfrm>
        </p:spPr>
        <p:txBody>
          <a:bodyPr/>
          <a:lstStyle>
            <a:lvl1pPr marL="0" indent="0">
              <a:buNone/>
              <a:defRPr lang="ru-RU" sz="1600" kern="1200" smtClean="0">
                <a:solidFill>
                  <a:schemeClr val="bg1"/>
                </a:solidFill>
                <a:latin typeface="Atyp Display Medium" panose="00000600000000000000" pitchFamily="2" charset="0"/>
                <a:ea typeface="Atyp Display Medium" panose="00000600000000000000" pitchFamily="2" charset="0"/>
                <a:cs typeface="+mn-cs"/>
              </a:defRPr>
            </a:lvl1pPr>
            <a:lvl2pPr marL="457201" indent="0">
              <a:buNone/>
              <a:defRPr sz="1400"/>
            </a:lvl2pPr>
            <a:lvl3pPr marL="914402" indent="0">
              <a:buNone/>
              <a:defRPr sz="1200"/>
            </a:lvl3pPr>
            <a:lvl4pPr marL="1371604" indent="0">
              <a:buNone/>
              <a:defRPr sz="1000"/>
            </a:lvl4pPr>
            <a:lvl5pPr marL="1828805" indent="0">
              <a:buNone/>
              <a:defRPr sz="1000"/>
            </a:lvl5pPr>
            <a:lvl6pPr marL="2286006" indent="0">
              <a:buNone/>
              <a:defRPr sz="1000"/>
            </a:lvl6pPr>
            <a:lvl7pPr marL="2743208" indent="0">
              <a:buNone/>
              <a:defRPr sz="1000"/>
            </a:lvl7pPr>
            <a:lvl8pPr marL="3200409" indent="0">
              <a:buNone/>
              <a:defRPr sz="1000"/>
            </a:lvl8pPr>
            <a:lvl9pPr marL="3657611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C4E1-4C04-4B4A-B500-C707A466EB6A}" type="datetimeFigureOut">
              <a:rPr lang="ru-RU" smtClean="0"/>
              <a:t>07.06.2025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4A12-D637-4EFE-9C75-1DCF0EC4F913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-568325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9750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8575" y="1489825"/>
            <a:ext cx="12163425" cy="52316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C4E1-4C04-4B4A-B500-C707A466EB6A}" type="datetimeFigureOut">
              <a:rPr lang="ru-RU" smtClean="0"/>
              <a:t>07.06.2025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4A12-D637-4EFE-9C75-1DCF0EC4F91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797143" y="82132"/>
            <a:ext cx="11380787" cy="1325563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Atyp Display Light" panose="00000400000000000000" pitchFamily="2" charset="0"/>
                <a:ea typeface="Atyp Display Light" panose="00000400000000000000" pitchFamily="2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1" name="object 2"/>
          <p:cNvSpPr/>
          <p:nvPr/>
        </p:nvSpPr>
        <p:spPr>
          <a:xfrm>
            <a:off x="-13269" y="2226"/>
            <a:ext cx="12204000" cy="648000"/>
          </a:xfrm>
          <a:custGeom>
            <a:avLst/>
            <a:gdLst/>
            <a:ahLst/>
            <a:cxnLst/>
            <a:rect l="l" t="t" r="r" b="b"/>
            <a:pathLst>
              <a:path w="14312900" h="11470640">
                <a:moveTo>
                  <a:pt x="0" y="11470578"/>
                </a:moveTo>
                <a:lnTo>
                  <a:pt x="14312403" y="11470578"/>
                </a:lnTo>
                <a:lnTo>
                  <a:pt x="14312403" y="0"/>
                </a:lnTo>
                <a:lnTo>
                  <a:pt x="0" y="0"/>
                </a:lnTo>
                <a:lnTo>
                  <a:pt x="0" y="11470578"/>
                </a:lnTo>
                <a:close/>
              </a:path>
            </a:pathLst>
          </a:custGeom>
          <a:solidFill>
            <a:srgbClr val="00947C"/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5171"/>
            <a:ext cx="1332000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729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/>
          <p:nvPr userDrawn="1"/>
        </p:nvSpPr>
        <p:spPr>
          <a:xfrm>
            <a:off x="0" y="2388010"/>
            <a:ext cx="12192000" cy="1604211"/>
          </a:xfrm>
          <a:custGeom>
            <a:avLst/>
            <a:gdLst/>
            <a:ahLst/>
            <a:cxnLst/>
            <a:rect l="l" t="t" r="r" b="b"/>
            <a:pathLst>
              <a:path w="14312900" h="11470640">
                <a:moveTo>
                  <a:pt x="0" y="11470578"/>
                </a:moveTo>
                <a:lnTo>
                  <a:pt x="14312403" y="11470578"/>
                </a:lnTo>
                <a:lnTo>
                  <a:pt x="14312403" y="0"/>
                </a:lnTo>
                <a:lnTo>
                  <a:pt x="0" y="0"/>
                </a:lnTo>
                <a:lnTo>
                  <a:pt x="0" y="11470578"/>
                </a:lnTo>
                <a:close/>
              </a:path>
            </a:pathLst>
          </a:custGeom>
          <a:solidFill>
            <a:srgbClr val="00947C"/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923501"/>
            <a:ext cx="12192000" cy="537753"/>
          </a:xfrm>
        </p:spPr>
        <p:txBody>
          <a:bodyPr anchor="b">
            <a:normAutofit/>
          </a:bodyPr>
          <a:lstStyle>
            <a:lvl1pPr marL="0" indent="180975" algn="ctr">
              <a:defRPr sz="3200">
                <a:solidFill>
                  <a:schemeClr val="bg1"/>
                </a:solidFill>
                <a:latin typeface="Atyp Display Medium" panose="00000600000000000000" pitchFamily="2" charset="0"/>
                <a:ea typeface="Atyp Display Medium" panose="00000600000000000000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4600" y="3994484"/>
            <a:ext cx="12192000" cy="490710"/>
          </a:xfrm>
        </p:spPr>
        <p:txBody>
          <a:bodyPr/>
          <a:lstStyle>
            <a:lvl1pPr marL="0" indent="84138" algn="l">
              <a:buNone/>
              <a:defRPr sz="2400">
                <a:latin typeface="Atyp Display Light" panose="00000400000000000000" pitchFamily="2" charset="0"/>
                <a:ea typeface="Atyp Display Light" panose="00000400000000000000" pitchFamily="2" charset="0"/>
              </a:defRPr>
            </a:lvl1pPr>
            <a:lvl2pPr marL="457201" indent="0" algn="ctr">
              <a:buNone/>
              <a:defRPr sz="2000"/>
            </a:lvl2pPr>
            <a:lvl3pPr marL="914402" indent="0" algn="ctr">
              <a:buNone/>
              <a:defRPr sz="1800"/>
            </a:lvl3pPr>
            <a:lvl4pPr marL="1371604" indent="0" algn="ctr">
              <a:buNone/>
              <a:defRPr sz="1600"/>
            </a:lvl4pPr>
            <a:lvl5pPr marL="1828805" indent="0" algn="ctr">
              <a:buNone/>
              <a:defRPr sz="1600"/>
            </a:lvl5pPr>
            <a:lvl6pPr marL="2286006" indent="0" algn="ctr">
              <a:buNone/>
              <a:defRPr sz="1600"/>
            </a:lvl6pPr>
            <a:lvl7pPr marL="2743208" indent="0" algn="ctr">
              <a:buNone/>
              <a:defRPr sz="1600"/>
            </a:lvl7pPr>
            <a:lvl8pPr marL="3200409" indent="0" algn="ctr">
              <a:buNone/>
              <a:defRPr sz="1600"/>
            </a:lvl8pPr>
            <a:lvl9pPr marL="3657611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C4E1-4C04-4B4A-B500-C707A466EB6A}" type="datetimeFigureOut">
              <a:rPr lang="ru-RU" smtClean="0"/>
              <a:t>07.06.2025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4A12-D637-4EFE-9C75-1DCF0EC4F913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Picture 5"/>
          <p:cNvPicPr>
            <a:picLocks noChangeAspect="1"/>
          </p:cNvPicPr>
          <p:nvPr userDrawn="1"/>
        </p:nvPicPr>
        <p:blipFill>
          <a:blip r:embed="rId2"/>
          <a:srcRect t="12053" r="49" b="52791"/>
          <a:stretch>
            <a:fillRect/>
          </a:stretch>
        </p:blipFill>
        <p:spPr>
          <a:xfrm>
            <a:off x="0" y="4908549"/>
            <a:ext cx="12192000" cy="1949451"/>
          </a:xfrm>
          <a:prstGeom prst="rect">
            <a:avLst/>
          </a:prstGeom>
        </p:spPr>
      </p:pic>
      <p:pic>
        <p:nvPicPr>
          <p:cNvPr id="12" name="Picture 7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rcRect l="22" r="22"/>
          <a:stretch>
            <a:fillRect/>
          </a:stretch>
        </p:blipFill>
        <p:spPr>
          <a:xfrm>
            <a:off x="-248652" y="-1036808"/>
            <a:ext cx="3693694" cy="369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9431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/>
          <p:nvPr/>
        </p:nvSpPr>
        <p:spPr>
          <a:xfrm>
            <a:off x="0" y="-38653"/>
            <a:ext cx="8058136" cy="6892476"/>
          </a:xfrm>
          <a:custGeom>
            <a:avLst/>
            <a:gdLst/>
            <a:ahLst/>
            <a:cxnLst/>
            <a:rect l="l" t="t" r="r" b="b"/>
            <a:pathLst>
              <a:path w="14312900" h="11470640">
                <a:moveTo>
                  <a:pt x="0" y="11470578"/>
                </a:moveTo>
                <a:lnTo>
                  <a:pt x="14312403" y="11470578"/>
                </a:lnTo>
                <a:lnTo>
                  <a:pt x="14312403" y="0"/>
                </a:lnTo>
                <a:lnTo>
                  <a:pt x="0" y="0"/>
                </a:lnTo>
                <a:lnTo>
                  <a:pt x="0" y="11470578"/>
                </a:lnTo>
                <a:close/>
              </a:path>
            </a:pathLst>
          </a:custGeom>
          <a:solidFill>
            <a:srgbClr val="00947C"/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5" y="2031203"/>
            <a:ext cx="7931059" cy="731023"/>
          </a:xfrm>
        </p:spPr>
        <p:txBody>
          <a:bodyPr anchor="b">
            <a:normAutofit/>
          </a:bodyPr>
          <a:lstStyle>
            <a:lvl1pPr marL="0" indent="180975" algn="ctr">
              <a:defRPr sz="3200">
                <a:solidFill>
                  <a:schemeClr val="bg1"/>
                </a:solidFill>
                <a:latin typeface="Atyp Display Medium" panose="00000600000000000000" pitchFamily="2" charset="0"/>
                <a:ea typeface="Atyp Display Medium" panose="00000600000000000000" pitchFamily="2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5" y="5212080"/>
            <a:ext cx="10639425" cy="45719"/>
          </a:xfrm>
        </p:spPr>
        <p:txBody>
          <a:bodyPr/>
          <a:lstStyle>
            <a:lvl1pPr marL="0" indent="84138" algn="l">
              <a:buNone/>
              <a:defRPr sz="2400">
                <a:latin typeface="Atyp Display Light" panose="00000400000000000000" pitchFamily="2" charset="0"/>
                <a:ea typeface="Atyp Display Light" panose="00000400000000000000" pitchFamily="2" charset="0"/>
              </a:defRPr>
            </a:lvl1pPr>
            <a:lvl2pPr marL="457201" indent="0" algn="ctr">
              <a:buNone/>
              <a:defRPr sz="2000"/>
            </a:lvl2pPr>
            <a:lvl3pPr marL="914402" indent="0" algn="ctr">
              <a:buNone/>
              <a:defRPr sz="1800"/>
            </a:lvl3pPr>
            <a:lvl4pPr marL="1371604" indent="0" algn="ctr">
              <a:buNone/>
              <a:defRPr sz="1600"/>
            </a:lvl4pPr>
            <a:lvl5pPr marL="1828805" indent="0" algn="ctr">
              <a:buNone/>
              <a:defRPr sz="1600"/>
            </a:lvl5pPr>
            <a:lvl6pPr marL="2286006" indent="0" algn="ctr">
              <a:buNone/>
              <a:defRPr sz="1600"/>
            </a:lvl6pPr>
            <a:lvl7pPr marL="2743208" indent="0" algn="ctr">
              <a:buNone/>
              <a:defRPr sz="1600"/>
            </a:lvl7pPr>
            <a:lvl8pPr marL="3200409" indent="0" algn="ctr">
              <a:buNone/>
              <a:defRPr sz="1600"/>
            </a:lvl8pPr>
            <a:lvl9pPr marL="3657611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C4E1-4C04-4B4A-B500-C707A466EB6A}" type="datetimeFigureOut">
              <a:rPr lang="ru-RU" smtClean="0"/>
              <a:t>07.06.2025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4A12-D637-4EFE-9C75-1DCF0EC4F913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-568325"/>
            <a:ext cx="2232000" cy="2232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1"/>
          <a:stretch/>
        </p:blipFill>
        <p:spPr>
          <a:xfrm>
            <a:off x="8058136" y="-38653"/>
            <a:ext cx="4181990" cy="689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0528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/>
          <p:nvPr/>
        </p:nvSpPr>
        <p:spPr>
          <a:xfrm>
            <a:off x="0" y="-1"/>
            <a:ext cx="12192000" cy="6853823"/>
          </a:xfrm>
          <a:custGeom>
            <a:avLst/>
            <a:gdLst/>
            <a:ahLst/>
            <a:cxnLst/>
            <a:rect l="l" t="t" r="r" b="b"/>
            <a:pathLst>
              <a:path w="14312900" h="11470640">
                <a:moveTo>
                  <a:pt x="0" y="11470578"/>
                </a:moveTo>
                <a:lnTo>
                  <a:pt x="14312403" y="11470578"/>
                </a:lnTo>
                <a:lnTo>
                  <a:pt x="14312403" y="0"/>
                </a:lnTo>
                <a:lnTo>
                  <a:pt x="0" y="0"/>
                </a:lnTo>
                <a:lnTo>
                  <a:pt x="0" y="11470578"/>
                </a:lnTo>
                <a:close/>
              </a:path>
            </a:pathLst>
          </a:custGeom>
          <a:solidFill>
            <a:srgbClr val="00947C"/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5" y="2031203"/>
            <a:ext cx="12085048" cy="731023"/>
          </a:xfrm>
        </p:spPr>
        <p:txBody>
          <a:bodyPr anchor="b">
            <a:normAutofit/>
          </a:bodyPr>
          <a:lstStyle>
            <a:lvl1pPr marL="0" indent="180975" algn="ctr">
              <a:defRPr sz="3200">
                <a:solidFill>
                  <a:schemeClr val="bg1"/>
                </a:solidFill>
                <a:latin typeface="Atyp Display Medium" panose="00000600000000000000" pitchFamily="2" charset="0"/>
                <a:ea typeface="Atyp Display Medium" panose="00000600000000000000" pitchFamily="2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5" y="5212080"/>
            <a:ext cx="12163425" cy="666206"/>
          </a:xfrm>
        </p:spPr>
        <p:txBody>
          <a:bodyPr/>
          <a:lstStyle>
            <a:lvl1pPr marL="0" indent="84138" algn="l">
              <a:buNone/>
              <a:defRPr sz="2400">
                <a:latin typeface="Atyp Display Light" panose="00000400000000000000" pitchFamily="2" charset="0"/>
                <a:ea typeface="Atyp Display Light" panose="00000400000000000000" pitchFamily="2" charset="0"/>
              </a:defRPr>
            </a:lvl1pPr>
            <a:lvl2pPr marL="457201" indent="0" algn="ctr">
              <a:buNone/>
              <a:defRPr sz="2000"/>
            </a:lvl2pPr>
            <a:lvl3pPr marL="914402" indent="0" algn="ctr">
              <a:buNone/>
              <a:defRPr sz="1800"/>
            </a:lvl3pPr>
            <a:lvl4pPr marL="1371604" indent="0" algn="ctr">
              <a:buNone/>
              <a:defRPr sz="1600"/>
            </a:lvl4pPr>
            <a:lvl5pPr marL="1828805" indent="0" algn="ctr">
              <a:buNone/>
              <a:defRPr sz="1600"/>
            </a:lvl5pPr>
            <a:lvl6pPr marL="2286006" indent="0" algn="ctr">
              <a:buNone/>
              <a:defRPr sz="1600"/>
            </a:lvl6pPr>
            <a:lvl7pPr marL="2743208" indent="0" algn="ctr">
              <a:buNone/>
              <a:defRPr sz="1600"/>
            </a:lvl7pPr>
            <a:lvl8pPr marL="3200409" indent="0" algn="ctr">
              <a:buNone/>
              <a:defRPr sz="1600"/>
            </a:lvl8pPr>
            <a:lvl9pPr marL="3657611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C4E1-4C04-4B4A-B500-C707A466EB6A}" type="datetimeFigureOut">
              <a:rPr lang="ru-RU" smtClean="0"/>
              <a:t>07.06.2025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4A12-D637-4EFE-9C75-1DCF0EC4F913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-568325"/>
            <a:ext cx="2232000" cy="22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8519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/>
          <p:nvPr/>
        </p:nvSpPr>
        <p:spPr>
          <a:xfrm>
            <a:off x="0" y="-38653"/>
            <a:ext cx="12192000" cy="6892476"/>
          </a:xfrm>
          <a:custGeom>
            <a:avLst/>
            <a:gdLst/>
            <a:ahLst/>
            <a:cxnLst/>
            <a:rect l="l" t="t" r="r" b="b"/>
            <a:pathLst>
              <a:path w="14312900" h="11470640">
                <a:moveTo>
                  <a:pt x="0" y="11470578"/>
                </a:moveTo>
                <a:lnTo>
                  <a:pt x="14312403" y="11470578"/>
                </a:lnTo>
                <a:lnTo>
                  <a:pt x="14312403" y="0"/>
                </a:lnTo>
                <a:lnTo>
                  <a:pt x="0" y="0"/>
                </a:lnTo>
                <a:lnTo>
                  <a:pt x="0" y="11470578"/>
                </a:lnTo>
                <a:close/>
              </a:path>
            </a:pathLst>
          </a:custGeom>
          <a:solidFill>
            <a:srgbClr val="00947C"/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pic>
        <p:nvPicPr>
          <p:cNvPr id="11" name="Google Shape;108;p34"/>
          <p:cNvPicPr preferRelativeResize="0"/>
          <p:nvPr/>
        </p:nvPicPr>
        <p:blipFill rotWithShape="1">
          <a:blip r:embed="rId2">
            <a:alphaModFix/>
          </a:blip>
          <a:srcRect t="12757" b="39630"/>
          <a:stretch/>
        </p:blipFill>
        <p:spPr>
          <a:xfrm>
            <a:off x="0" y="3706281"/>
            <a:ext cx="12192000" cy="315171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224473"/>
            <a:ext cx="12192000" cy="537753"/>
          </a:xfrm>
        </p:spPr>
        <p:txBody>
          <a:bodyPr anchor="b">
            <a:normAutofit/>
          </a:bodyPr>
          <a:lstStyle>
            <a:lvl1pPr marL="0" indent="180975" algn="ctr">
              <a:defRPr sz="3200">
                <a:solidFill>
                  <a:schemeClr val="bg1"/>
                </a:solidFill>
                <a:latin typeface="Atyp Display Medium" panose="00000600000000000000" pitchFamily="2" charset="0"/>
                <a:ea typeface="Atyp Display Medium" panose="00000600000000000000" pitchFamily="2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046543"/>
            <a:ext cx="12192000" cy="490710"/>
          </a:xfrm>
        </p:spPr>
        <p:txBody>
          <a:bodyPr/>
          <a:lstStyle>
            <a:lvl1pPr marL="0" indent="84138" algn="l">
              <a:buNone/>
              <a:defRPr sz="2400">
                <a:latin typeface="Atyp Display Light" panose="00000400000000000000" pitchFamily="2" charset="0"/>
                <a:ea typeface="Atyp Display Light" panose="00000400000000000000" pitchFamily="2" charset="0"/>
              </a:defRPr>
            </a:lvl1pPr>
            <a:lvl2pPr marL="457201" indent="0" algn="ctr">
              <a:buNone/>
              <a:defRPr sz="2000"/>
            </a:lvl2pPr>
            <a:lvl3pPr marL="914402" indent="0" algn="ctr">
              <a:buNone/>
              <a:defRPr sz="1800"/>
            </a:lvl3pPr>
            <a:lvl4pPr marL="1371604" indent="0" algn="ctr">
              <a:buNone/>
              <a:defRPr sz="1600"/>
            </a:lvl4pPr>
            <a:lvl5pPr marL="1828805" indent="0" algn="ctr">
              <a:buNone/>
              <a:defRPr sz="1600"/>
            </a:lvl5pPr>
            <a:lvl6pPr marL="2286006" indent="0" algn="ctr">
              <a:buNone/>
              <a:defRPr sz="1600"/>
            </a:lvl6pPr>
            <a:lvl7pPr marL="2743208" indent="0" algn="ctr">
              <a:buNone/>
              <a:defRPr sz="1600"/>
            </a:lvl7pPr>
            <a:lvl8pPr marL="3200409" indent="0" algn="ctr">
              <a:buNone/>
              <a:defRPr sz="1600"/>
            </a:lvl8pPr>
            <a:lvl9pPr marL="3657611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C4E1-4C04-4B4A-B500-C707A466EB6A}" type="datetimeFigureOut">
              <a:rPr lang="ru-RU" smtClean="0"/>
              <a:t>07.06.2025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4A12-D637-4EFE-9C75-1DCF0EC4F913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-568325"/>
            <a:ext cx="2232000" cy="2232000"/>
          </a:xfrm>
          <a:prstGeom prst="rect">
            <a:avLst/>
          </a:prstGeom>
        </p:spPr>
      </p:pic>
      <p:sp>
        <p:nvSpPr>
          <p:cNvPr id="10" name="object 2"/>
          <p:cNvSpPr/>
          <p:nvPr/>
        </p:nvSpPr>
        <p:spPr>
          <a:xfrm>
            <a:off x="0" y="-38653"/>
            <a:ext cx="12192000" cy="6892476"/>
          </a:xfrm>
          <a:custGeom>
            <a:avLst/>
            <a:gdLst/>
            <a:ahLst/>
            <a:cxnLst/>
            <a:rect l="l" t="t" r="r" b="b"/>
            <a:pathLst>
              <a:path w="14312900" h="11470640">
                <a:moveTo>
                  <a:pt x="0" y="11470578"/>
                </a:moveTo>
                <a:lnTo>
                  <a:pt x="14312403" y="11470578"/>
                </a:lnTo>
                <a:lnTo>
                  <a:pt x="14312403" y="0"/>
                </a:lnTo>
                <a:lnTo>
                  <a:pt x="0" y="0"/>
                </a:lnTo>
                <a:lnTo>
                  <a:pt x="0" y="11470578"/>
                </a:lnTo>
                <a:close/>
              </a:path>
            </a:pathLst>
          </a:custGeom>
          <a:solidFill>
            <a:srgbClr val="00947C"/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pic>
        <p:nvPicPr>
          <p:cNvPr id="12" name="Google Shape;108;p34"/>
          <p:cNvPicPr preferRelativeResize="0"/>
          <p:nvPr/>
        </p:nvPicPr>
        <p:blipFill rotWithShape="1">
          <a:blip r:embed="rId2">
            <a:alphaModFix/>
          </a:blip>
          <a:srcRect t="12757" b="39630"/>
          <a:stretch/>
        </p:blipFill>
        <p:spPr>
          <a:xfrm>
            <a:off x="0" y="3706281"/>
            <a:ext cx="12192000" cy="3151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" y="-415925"/>
            <a:ext cx="2079600" cy="2079600"/>
          </a:xfrm>
          <a:prstGeom prst="rect">
            <a:avLst/>
          </a:prstGeom>
        </p:spPr>
      </p:pic>
      <p:sp>
        <p:nvSpPr>
          <p:cNvPr id="14" name="Подзаголовок 2"/>
          <p:cNvSpPr txBox="1">
            <a:spLocks/>
          </p:cNvSpPr>
          <p:nvPr/>
        </p:nvSpPr>
        <p:spPr>
          <a:xfrm>
            <a:off x="180975" y="2247994"/>
            <a:ext cx="12192000" cy="4907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84138" algn="l" defTabSz="914402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Font typeface="Wingdings" panose="05000000000000000000" pitchFamily="2" charset="2"/>
              <a:buNone/>
              <a:defRPr sz="2400" kern="1200">
                <a:solidFill>
                  <a:schemeClr val="bg1"/>
                </a:solidFill>
                <a:latin typeface="Atyp Display Light" panose="00000400000000000000" pitchFamily="2" charset="0"/>
                <a:ea typeface="Atyp Display Light" panose="00000400000000000000" pitchFamily="2" charset="0"/>
                <a:cs typeface="+mn-cs"/>
              </a:defRPr>
            </a:lvl1pPr>
            <a:lvl2pPr marL="457201" indent="0" algn="ctr" defTabSz="914402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Font typeface="Wingdings" panose="05000000000000000000" pitchFamily="2" charset="2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2" indent="0" algn="ctr" defTabSz="914402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Font typeface="Wingdings" panose="05000000000000000000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4" indent="0" algn="ctr" defTabSz="914402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Font typeface="Wingdings" panose="05000000000000000000" pitchFamily="2" charset="2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5" indent="0" algn="ctr" defTabSz="914402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Font typeface="Wingdings" panose="05000000000000000000" pitchFamily="2" charset="2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6" indent="0" algn="ctr" defTabSz="91440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8" indent="0" algn="ctr" defTabSz="91440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9" indent="0" algn="ctr" defTabSz="91440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11" indent="0" algn="ctr" defTabSz="91440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90488" y="3230524"/>
            <a:ext cx="12192000" cy="4907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84138" algn="l" defTabSz="914402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Font typeface="Wingdings" panose="05000000000000000000" pitchFamily="2" charset="2"/>
              <a:buNone/>
              <a:defRPr sz="2400" kern="1200">
                <a:solidFill>
                  <a:schemeClr val="bg1"/>
                </a:solidFill>
                <a:latin typeface="Atyp Display Light" panose="00000400000000000000" pitchFamily="2" charset="0"/>
                <a:ea typeface="Atyp Display Light" panose="00000400000000000000" pitchFamily="2" charset="0"/>
                <a:cs typeface="+mn-cs"/>
              </a:defRPr>
            </a:lvl1pPr>
            <a:lvl2pPr marL="457201" indent="0" algn="ctr" defTabSz="914402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Font typeface="Wingdings" panose="05000000000000000000" pitchFamily="2" charset="2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2" indent="0" algn="ctr" defTabSz="914402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Font typeface="Wingdings" panose="05000000000000000000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4" indent="0" algn="ctr" defTabSz="914402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Font typeface="Wingdings" panose="05000000000000000000" pitchFamily="2" charset="2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5" indent="0" algn="ctr" defTabSz="914402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Font typeface="Wingdings" panose="05000000000000000000" pitchFamily="2" charset="2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6" indent="0" algn="ctr" defTabSz="91440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8" indent="0" algn="ctr" defTabSz="91440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9" indent="0" algn="ctr" defTabSz="91440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11" indent="0" algn="ctr" defTabSz="91440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1793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/>
          <p:nvPr/>
        </p:nvSpPr>
        <p:spPr>
          <a:xfrm>
            <a:off x="0" y="2388010"/>
            <a:ext cx="12192000" cy="1604211"/>
          </a:xfrm>
          <a:custGeom>
            <a:avLst/>
            <a:gdLst/>
            <a:ahLst/>
            <a:cxnLst/>
            <a:rect l="l" t="t" r="r" b="b"/>
            <a:pathLst>
              <a:path w="14312900" h="11470640">
                <a:moveTo>
                  <a:pt x="0" y="11470578"/>
                </a:moveTo>
                <a:lnTo>
                  <a:pt x="14312403" y="11470578"/>
                </a:lnTo>
                <a:lnTo>
                  <a:pt x="14312403" y="0"/>
                </a:lnTo>
                <a:lnTo>
                  <a:pt x="0" y="0"/>
                </a:lnTo>
                <a:lnTo>
                  <a:pt x="0" y="11470578"/>
                </a:lnTo>
                <a:close/>
              </a:path>
            </a:pathLst>
          </a:custGeom>
          <a:solidFill>
            <a:srgbClr val="00947C"/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923501"/>
            <a:ext cx="12192000" cy="537753"/>
          </a:xfrm>
        </p:spPr>
        <p:txBody>
          <a:bodyPr anchor="b">
            <a:normAutofit/>
          </a:bodyPr>
          <a:lstStyle>
            <a:lvl1pPr marL="0" indent="180975" algn="ctr">
              <a:defRPr sz="3200">
                <a:solidFill>
                  <a:schemeClr val="bg1"/>
                </a:solidFill>
                <a:latin typeface="Atyp Display Medium" panose="00000600000000000000" pitchFamily="2" charset="0"/>
                <a:ea typeface="Atyp Display Medium" panose="00000600000000000000" pitchFamily="2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4600" y="3994484"/>
            <a:ext cx="12192000" cy="490710"/>
          </a:xfrm>
        </p:spPr>
        <p:txBody>
          <a:bodyPr/>
          <a:lstStyle>
            <a:lvl1pPr marL="0" indent="84138" algn="l">
              <a:buNone/>
              <a:defRPr sz="2400">
                <a:latin typeface="Atyp Display Light" panose="00000400000000000000" pitchFamily="2" charset="0"/>
                <a:ea typeface="Atyp Display Light" panose="00000400000000000000" pitchFamily="2" charset="0"/>
              </a:defRPr>
            </a:lvl1pPr>
            <a:lvl2pPr marL="457201" indent="0" algn="ctr">
              <a:buNone/>
              <a:defRPr sz="2000"/>
            </a:lvl2pPr>
            <a:lvl3pPr marL="914402" indent="0" algn="ctr">
              <a:buNone/>
              <a:defRPr sz="1800"/>
            </a:lvl3pPr>
            <a:lvl4pPr marL="1371604" indent="0" algn="ctr">
              <a:buNone/>
              <a:defRPr sz="1600"/>
            </a:lvl4pPr>
            <a:lvl5pPr marL="1828805" indent="0" algn="ctr">
              <a:buNone/>
              <a:defRPr sz="1600"/>
            </a:lvl5pPr>
            <a:lvl6pPr marL="2286006" indent="0" algn="ctr">
              <a:buNone/>
              <a:defRPr sz="1600"/>
            </a:lvl6pPr>
            <a:lvl7pPr marL="2743208" indent="0" algn="ctr">
              <a:buNone/>
              <a:defRPr sz="1600"/>
            </a:lvl7pPr>
            <a:lvl8pPr marL="3200409" indent="0" algn="ctr">
              <a:buNone/>
              <a:defRPr sz="1600"/>
            </a:lvl8pPr>
            <a:lvl9pPr marL="3657611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C4E1-4C04-4B4A-B500-C707A466EB6A}" type="datetimeFigureOut">
              <a:rPr lang="ru-RU" smtClean="0"/>
              <a:t>07.06.2025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4A12-D637-4EFE-9C75-1DCF0EC4F913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2"/>
          <a:srcRect t="12053" r="49" b="52791"/>
          <a:stretch>
            <a:fillRect/>
          </a:stretch>
        </p:blipFill>
        <p:spPr>
          <a:xfrm>
            <a:off x="0" y="4908549"/>
            <a:ext cx="12192000" cy="1949451"/>
          </a:xfrm>
          <a:prstGeom prst="rect">
            <a:avLst/>
          </a:prstGeom>
        </p:spPr>
      </p:pic>
      <p:pic>
        <p:nvPicPr>
          <p:cNvPr id="12" name="Picture 7"/>
          <p:cNvPicPr>
            <a:picLocks noChangeAspect="1"/>
          </p:cNvPicPr>
          <p:nvPr/>
        </p:nvPicPr>
        <p:blipFill>
          <a:blip r:embed="rId3"/>
          <a:srcRect l="22" r="22"/>
          <a:stretch>
            <a:fillRect/>
          </a:stretch>
        </p:blipFill>
        <p:spPr>
          <a:xfrm>
            <a:off x="-248652" y="-1036808"/>
            <a:ext cx="3693694" cy="3693694"/>
          </a:xfrm>
          <a:prstGeom prst="rect">
            <a:avLst/>
          </a:prstGeom>
        </p:spPr>
      </p:pic>
      <p:sp>
        <p:nvSpPr>
          <p:cNvPr id="11" name="object 2"/>
          <p:cNvSpPr/>
          <p:nvPr/>
        </p:nvSpPr>
        <p:spPr>
          <a:xfrm>
            <a:off x="0" y="2388010"/>
            <a:ext cx="12192000" cy="1604211"/>
          </a:xfrm>
          <a:custGeom>
            <a:avLst/>
            <a:gdLst/>
            <a:ahLst/>
            <a:cxnLst/>
            <a:rect l="l" t="t" r="r" b="b"/>
            <a:pathLst>
              <a:path w="14312900" h="11470640">
                <a:moveTo>
                  <a:pt x="0" y="11470578"/>
                </a:moveTo>
                <a:lnTo>
                  <a:pt x="14312403" y="11470578"/>
                </a:lnTo>
                <a:lnTo>
                  <a:pt x="14312403" y="0"/>
                </a:lnTo>
                <a:lnTo>
                  <a:pt x="0" y="0"/>
                </a:lnTo>
                <a:lnTo>
                  <a:pt x="0" y="11470578"/>
                </a:lnTo>
                <a:close/>
              </a:path>
            </a:pathLst>
          </a:custGeom>
          <a:solidFill>
            <a:srgbClr val="00947C"/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pic>
        <p:nvPicPr>
          <p:cNvPr id="13" name="Picture 5"/>
          <p:cNvPicPr>
            <a:picLocks noChangeAspect="1"/>
          </p:cNvPicPr>
          <p:nvPr/>
        </p:nvPicPr>
        <p:blipFill>
          <a:blip r:embed="rId2"/>
          <a:srcRect t="12053" r="49" b="52791"/>
          <a:stretch>
            <a:fillRect/>
          </a:stretch>
        </p:blipFill>
        <p:spPr>
          <a:xfrm>
            <a:off x="0" y="4908549"/>
            <a:ext cx="12192000" cy="1949451"/>
          </a:xfrm>
          <a:prstGeom prst="rect">
            <a:avLst/>
          </a:prstGeom>
        </p:spPr>
      </p:pic>
      <p:pic>
        <p:nvPicPr>
          <p:cNvPr id="14" name="Picture 7"/>
          <p:cNvPicPr>
            <a:picLocks noChangeAspect="1"/>
          </p:cNvPicPr>
          <p:nvPr/>
        </p:nvPicPr>
        <p:blipFill>
          <a:blip r:embed="rId3"/>
          <a:srcRect l="22" r="22"/>
          <a:stretch>
            <a:fillRect/>
          </a:stretch>
        </p:blipFill>
        <p:spPr>
          <a:xfrm>
            <a:off x="-248652" y="-1036808"/>
            <a:ext cx="3693694" cy="369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6705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/>
        </p:nvSpPr>
        <p:spPr>
          <a:xfrm>
            <a:off x="-13269" y="2226"/>
            <a:ext cx="12204000" cy="648000"/>
          </a:xfrm>
          <a:custGeom>
            <a:avLst/>
            <a:gdLst/>
            <a:ahLst/>
            <a:cxnLst/>
            <a:rect l="l" t="t" r="r" b="b"/>
            <a:pathLst>
              <a:path w="14312900" h="11470640">
                <a:moveTo>
                  <a:pt x="0" y="11470578"/>
                </a:moveTo>
                <a:lnTo>
                  <a:pt x="14312403" y="11470578"/>
                </a:lnTo>
                <a:lnTo>
                  <a:pt x="14312403" y="0"/>
                </a:lnTo>
                <a:lnTo>
                  <a:pt x="0" y="0"/>
                </a:lnTo>
                <a:lnTo>
                  <a:pt x="0" y="11470578"/>
                </a:lnTo>
                <a:close/>
              </a:path>
            </a:pathLst>
          </a:custGeom>
          <a:solidFill>
            <a:srgbClr val="00947C"/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2000" y="12698"/>
            <a:ext cx="10771425" cy="681071"/>
          </a:xfrm>
        </p:spPr>
        <p:txBody>
          <a:bodyPr>
            <a:normAutofit/>
          </a:bodyPr>
          <a:lstStyle>
            <a:lvl1pPr algn="r">
              <a:defRPr sz="3200">
                <a:solidFill>
                  <a:schemeClr val="bg1"/>
                </a:solidFill>
                <a:latin typeface="Atyp Display Light" panose="00000400000000000000" pitchFamily="2" charset="0"/>
                <a:ea typeface="Atyp Display Light" panose="00000400000000000000" pitchFamily="2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5" y="1825625"/>
            <a:ext cx="12163425" cy="4351338"/>
          </a:xfrm>
        </p:spPr>
        <p:txBody>
          <a:bodyPr/>
          <a:lstStyle>
            <a:lvl2pPr>
              <a:defRPr>
                <a:solidFill>
                  <a:schemeClr val="accent4">
                    <a:lumMod val="75000"/>
                  </a:schemeClr>
                </a:solidFill>
                <a:latin typeface="Atyp Display" panose="00000500000000000000" pitchFamily="2" charset="0"/>
                <a:ea typeface="Atyp Display" panose="00000500000000000000" pitchFamily="2" charset="0"/>
              </a:defRPr>
            </a:lvl2pPr>
            <a:lvl3pPr>
              <a:defRPr>
                <a:solidFill>
                  <a:schemeClr val="accent4">
                    <a:lumMod val="75000"/>
                  </a:schemeClr>
                </a:solidFill>
                <a:latin typeface="Atyp Display" panose="00000500000000000000" pitchFamily="2" charset="0"/>
                <a:ea typeface="Atyp Display" panose="00000500000000000000" pitchFamily="2" charset="0"/>
              </a:defRPr>
            </a:lvl3pPr>
            <a:lvl4pPr>
              <a:defRPr>
                <a:solidFill>
                  <a:schemeClr val="accent4">
                    <a:lumMod val="75000"/>
                  </a:schemeClr>
                </a:solidFill>
                <a:latin typeface="Atyp Display" panose="00000500000000000000" pitchFamily="2" charset="0"/>
                <a:ea typeface="Atyp Display" panose="00000500000000000000" pitchFamily="2" charset="0"/>
              </a:defRPr>
            </a:lvl4pPr>
            <a:lvl5pPr>
              <a:defRPr>
                <a:solidFill>
                  <a:schemeClr val="accent4">
                    <a:lumMod val="75000"/>
                  </a:schemeClr>
                </a:solidFill>
                <a:latin typeface="Atyp Display" panose="00000500000000000000" pitchFamily="2" charset="0"/>
                <a:ea typeface="Atyp Display" panose="00000500000000000000" pitchFamily="2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5171"/>
            <a:ext cx="1332000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2837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C4E1-4C04-4B4A-B500-C707A466EB6A}" type="datetimeFigureOut">
              <a:rPr lang="ru-RU" smtClean="0"/>
              <a:t>07.06.2025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4A12-D637-4EFE-9C75-1DCF0EC4F91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bject 2"/>
          <p:cNvSpPr/>
          <p:nvPr/>
        </p:nvSpPr>
        <p:spPr>
          <a:xfrm>
            <a:off x="0" y="34925"/>
            <a:ext cx="8058136" cy="6823075"/>
          </a:xfrm>
          <a:custGeom>
            <a:avLst/>
            <a:gdLst/>
            <a:ahLst/>
            <a:cxnLst/>
            <a:rect l="l" t="t" r="r" b="b"/>
            <a:pathLst>
              <a:path w="14312900" h="11470640">
                <a:moveTo>
                  <a:pt x="0" y="11470578"/>
                </a:moveTo>
                <a:lnTo>
                  <a:pt x="14312403" y="11470578"/>
                </a:lnTo>
                <a:lnTo>
                  <a:pt x="14312403" y="0"/>
                </a:lnTo>
                <a:lnTo>
                  <a:pt x="0" y="0"/>
                </a:lnTo>
                <a:lnTo>
                  <a:pt x="0" y="11470578"/>
                </a:lnTo>
                <a:close/>
              </a:path>
            </a:pathLst>
          </a:custGeom>
          <a:solidFill>
            <a:srgbClr val="00947C"/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0" y="1629000"/>
            <a:ext cx="10668000" cy="1800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180975" algn="l" defTabSz="91440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Atyp Display Medium" panose="00000600000000000000" pitchFamily="2" charset="0"/>
                <a:ea typeface="Atyp Display Medium" panose="00000600000000000000" pitchFamily="2" charset="0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9" name="Подзаголовок 2"/>
          <p:cNvSpPr>
            <a:spLocks noGrp="1"/>
          </p:cNvSpPr>
          <p:nvPr>
            <p:ph type="subTitle" idx="13"/>
          </p:nvPr>
        </p:nvSpPr>
        <p:spPr>
          <a:xfrm>
            <a:off x="28575" y="5212080"/>
            <a:ext cx="10639425" cy="45719"/>
          </a:xfrm>
        </p:spPr>
        <p:txBody>
          <a:bodyPr/>
          <a:lstStyle>
            <a:lvl1pPr marL="0" indent="84138" algn="l">
              <a:buNone/>
              <a:defRPr sz="2400">
                <a:latin typeface="Atyp Display Light" panose="00000400000000000000" pitchFamily="2" charset="0"/>
                <a:ea typeface="Atyp Display Light" panose="00000400000000000000" pitchFamily="2" charset="0"/>
              </a:defRPr>
            </a:lvl1pPr>
            <a:lvl2pPr marL="457201" indent="0" algn="ctr">
              <a:buNone/>
              <a:defRPr sz="2000"/>
            </a:lvl2pPr>
            <a:lvl3pPr marL="914402" indent="0" algn="ctr">
              <a:buNone/>
              <a:defRPr sz="1800"/>
            </a:lvl3pPr>
            <a:lvl4pPr marL="1371604" indent="0" algn="ctr">
              <a:buNone/>
              <a:defRPr sz="1600"/>
            </a:lvl4pPr>
            <a:lvl5pPr marL="1828805" indent="0" algn="ctr">
              <a:buNone/>
              <a:defRPr sz="1600"/>
            </a:lvl5pPr>
            <a:lvl6pPr marL="2286006" indent="0" algn="ctr">
              <a:buNone/>
              <a:defRPr sz="1600"/>
            </a:lvl6pPr>
            <a:lvl7pPr marL="2743208" indent="0" algn="ctr">
              <a:buNone/>
              <a:defRPr sz="1600"/>
            </a:lvl7pPr>
            <a:lvl8pPr marL="3200409" indent="0" algn="ctr">
              <a:buNone/>
              <a:defRPr sz="1600"/>
            </a:lvl8pPr>
            <a:lvl9pPr marL="3657611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10" name="Дата 3"/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6EFA53-F6F0-4971-A4AE-FDE982A52079}" type="datetimeFigureOut">
              <a:rPr lang="ru-RU" smtClean="0"/>
              <a:pPr/>
              <a:t>07.06.2025</a:t>
            </a:fld>
            <a:endParaRPr lang="ru-RU"/>
          </a:p>
        </p:txBody>
      </p:sp>
      <p:sp>
        <p:nvSpPr>
          <p:cNvPr id="11" name="Номер слайда 5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84E54F-C40D-4FA8-AB23-9DF35C9ACFA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-568325"/>
            <a:ext cx="2743200" cy="27432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1"/>
          <a:stretch/>
        </p:blipFill>
        <p:spPr>
          <a:xfrm>
            <a:off x="8058136" y="-38653"/>
            <a:ext cx="4181990" cy="689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1413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8575" y="1587082"/>
            <a:ext cx="5991225" cy="4769268"/>
          </a:xfrm>
        </p:spPr>
        <p:txBody>
          <a:bodyPr/>
          <a:lstStyle>
            <a:lvl2pPr>
              <a:defRPr>
                <a:solidFill>
                  <a:schemeClr val="accent4">
                    <a:lumMod val="75000"/>
                  </a:schemeClr>
                </a:solidFill>
                <a:latin typeface="Atyp Display Medium" panose="00000600000000000000" pitchFamily="2" charset="0"/>
                <a:ea typeface="Atyp Display Medium" panose="00000600000000000000" pitchFamily="2" charset="0"/>
              </a:defRPr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587082"/>
            <a:ext cx="6005730" cy="4769268"/>
          </a:xfrm>
        </p:spPr>
        <p:txBody>
          <a:bodyPr/>
          <a:lstStyle>
            <a:lvl2pPr>
              <a:defRPr>
                <a:solidFill>
                  <a:schemeClr val="accent4">
                    <a:lumMod val="75000"/>
                  </a:schemeClr>
                </a:solidFill>
                <a:latin typeface="Atyp Display Medium" panose="00000600000000000000" pitchFamily="2" charset="0"/>
                <a:ea typeface="Atyp Display Medium" panose="00000600000000000000" pitchFamily="2" charset="0"/>
              </a:defRPr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C4E1-4C04-4B4A-B500-C707A466EB6A}" type="datetimeFigureOut">
              <a:rPr lang="ru-RU" smtClean="0"/>
              <a:t>07.06.2025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object 2"/>
          <p:cNvSpPr/>
          <p:nvPr/>
        </p:nvSpPr>
        <p:spPr>
          <a:xfrm>
            <a:off x="-13269" y="2226"/>
            <a:ext cx="12204000" cy="648000"/>
          </a:xfrm>
          <a:custGeom>
            <a:avLst/>
            <a:gdLst/>
            <a:ahLst/>
            <a:cxnLst/>
            <a:rect l="l" t="t" r="r" b="b"/>
            <a:pathLst>
              <a:path w="14312900" h="11470640">
                <a:moveTo>
                  <a:pt x="0" y="11470578"/>
                </a:moveTo>
                <a:lnTo>
                  <a:pt x="14312403" y="11470578"/>
                </a:lnTo>
                <a:lnTo>
                  <a:pt x="14312403" y="0"/>
                </a:lnTo>
                <a:lnTo>
                  <a:pt x="0" y="0"/>
                </a:lnTo>
                <a:lnTo>
                  <a:pt x="0" y="11470578"/>
                </a:lnTo>
                <a:close/>
              </a:path>
            </a:pathLst>
          </a:custGeom>
          <a:solidFill>
            <a:srgbClr val="00947C"/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4A12-D637-4EFE-9C75-1DCF0EC4F91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809944" y="105813"/>
            <a:ext cx="11380787" cy="430031"/>
          </a:xfrm>
        </p:spPr>
        <p:txBody>
          <a:bodyPr>
            <a:noAutofit/>
          </a:bodyPr>
          <a:lstStyle>
            <a:lvl1pPr algn="r">
              <a:defRPr sz="2800">
                <a:solidFill>
                  <a:schemeClr val="bg1"/>
                </a:solidFill>
                <a:latin typeface="Atyp Display Light" panose="00000400000000000000" pitchFamily="2" charset="0"/>
                <a:ea typeface="Atyp Display Light" panose="00000400000000000000" pitchFamily="2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5171"/>
            <a:ext cx="1332000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5002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/>
          <p:cNvSpPr/>
          <p:nvPr/>
        </p:nvSpPr>
        <p:spPr>
          <a:xfrm>
            <a:off x="-13269" y="2226"/>
            <a:ext cx="12204000" cy="648000"/>
          </a:xfrm>
          <a:custGeom>
            <a:avLst/>
            <a:gdLst/>
            <a:ahLst/>
            <a:cxnLst/>
            <a:rect l="l" t="t" r="r" b="b"/>
            <a:pathLst>
              <a:path w="14312900" h="11470640">
                <a:moveTo>
                  <a:pt x="0" y="11470578"/>
                </a:moveTo>
                <a:lnTo>
                  <a:pt x="14312403" y="11470578"/>
                </a:lnTo>
                <a:lnTo>
                  <a:pt x="14312403" y="0"/>
                </a:lnTo>
                <a:lnTo>
                  <a:pt x="0" y="0"/>
                </a:lnTo>
                <a:lnTo>
                  <a:pt x="0" y="11470578"/>
                </a:lnTo>
                <a:close/>
              </a:path>
            </a:pathLst>
          </a:custGeom>
          <a:solidFill>
            <a:srgbClr val="00947C"/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7143" y="42558"/>
            <a:ext cx="11380787" cy="517313"/>
          </a:xfrm>
        </p:spPr>
        <p:txBody>
          <a:bodyPr>
            <a:noAutofit/>
          </a:bodyPr>
          <a:lstStyle>
            <a:lvl1pPr algn="r">
              <a:defRPr sz="3200">
                <a:solidFill>
                  <a:schemeClr val="bg1"/>
                </a:solidFill>
                <a:latin typeface="Atyp Display Light" panose="00000400000000000000" pitchFamily="2" charset="0"/>
                <a:ea typeface="Atyp Display Light" panose="00000400000000000000" pitchFamily="2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6" y="1681163"/>
            <a:ext cx="5969002" cy="29485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4">
                    <a:lumMod val="75000"/>
                  </a:schemeClr>
                </a:solidFill>
                <a:latin typeface="Atyp Display Light" panose="00000400000000000000" pitchFamily="2" charset="0"/>
                <a:ea typeface="Atyp Display Light" panose="00000400000000000000" pitchFamily="2" charset="0"/>
              </a:defRPr>
            </a:lvl1pPr>
            <a:lvl2pPr marL="457201" indent="0">
              <a:buNone/>
              <a:defRPr sz="2000" b="1"/>
            </a:lvl2pPr>
            <a:lvl3pPr marL="914402" indent="0">
              <a:buNone/>
              <a:defRPr sz="1800" b="1"/>
            </a:lvl3pPr>
            <a:lvl4pPr marL="1371604" indent="0">
              <a:buNone/>
              <a:defRPr sz="1600" b="1"/>
            </a:lvl4pPr>
            <a:lvl5pPr marL="1828805" indent="0">
              <a:buNone/>
              <a:defRPr sz="1600" b="1"/>
            </a:lvl5pPr>
            <a:lvl6pPr marL="2286006" indent="0">
              <a:buNone/>
              <a:defRPr sz="1600" b="1"/>
            </a:lvl6pPr>
            <a:lvl7pPr marL="2743208" indent="0">
              <a:buNone/>
              <a:defRPr sz="1600" b="1"/>
            </a:lvl7pPr>
            <a:lvl8pPr marL="3200409" indent="0">
              <a:buNone/>
              <a:defRPr sz="1600" b="1"/>
            </a:lvl8pPr>
            <a:lvl9pPr marL="365761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8576" y="1976022"/>
            <a:ext cx="5969002" cy="4213641"/>
          </a:xfrm>
        </p:spPr>
        <p:txBody>
          <a:bodyPr/>
          <a:lstStyle>
            <a:lvl2pPr>
              <a:defRPr>
                <a:solidFill>
                  <a:schemeClr val="accent4">
                    <a:lumMod val="75000"/>
                  </a:schemeClr>
                </a:solidFill>
                <a:latin typeface="Atyp Display Medium" panose="00000600000000000000" pitchFamily="2" charset="0"/>
                <a:ea typeface="Atyp Display Medium" panose="00000600000000000000" pitchFamily="2" charset="0"/>
              </a:defRPr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6019800" cy="29485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4">
                    <a:lumMod val="75000"/>
                  </a:schemeClr>
                </a:solidFill>
                <a:latin typeface="Atyp Display Light" panose="00000400000000000000" pitchFamily="2" charset="0"/>
                <a:ea typeface="Atyp Display Light" panose="00000400000000000000" pitchFamily="2" charset="0"/>
              </a:defRPr>
            </a:lvl1pPr>
            <a:lvl2pPr marL="457201" indent="0">
              <a:buNone/>
              <a:defRPr sz="2000" b="1"/>
            </a:lvl2pPr>
            <a:lvl3pPr marL="914402" indent="0">
              <a:buNone/>
              <a:defRPr sz="1800" b="1"/>
            </a:lvl3pPr>
            <a:lvl4pPr marL="1371604" indent="0">
              <a:buNone/>
              <a:defRPr sz="1600" b="1"/>
            </a:lvl4pPr>
            <a:lvl5pPr marL="1828805" indent="0">
              <a:buNone/>
              <a:defRPr sz="1600" b="1"/>
            </a:lvl5pPr>
            <a:lvl6pPr marL="2286006" indent="0">
              <a:buNone/>
              <a:defRPr sz="1600" b="1"/>
            </a:lvl6pPr>
            <a:lvl7pPr marL="2743208" indent="0">
              <a:buNone/>
              <a:defRPr sz="1600" b="1"/>
            </a:lvl7pPr>
            <a:lvl8pPr marL="3200409" indent="0">
              <a:buNone/>
              <a:defRPr sz="1600" b="1"/>
            </a:lvl8pPr>
            <a:lvl9pPr marL="365761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1976022"/>
            <a:ext cx="6005730" cy="4213641"/>
          </a:xfrm>
        </p:spPr>
        <p:txBody>
          <a:bodyPr/>
          <a:lstStyle>
            <a:lvl2pPr>
              <a:defRPr>
                <a:solidFill>
                  <a:schemeClr val="accent4">
                    <a:lumMod val="75000"/>
                  </a:schemeClr>
                </a:solidFill>
                <a:latin typeface="Atyp Display Medium" panose="00000600000000000000" pitchFamily="2" charset="0"/>
                <a:ea typeface="Atyp Display Medium" panose="00000600000000000000" pitchFamily="2" charset="0"/>
              </a:defRPr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C4E1-4C04-4B4A-B500-C707A466EB6A}" type="datetimeFigureOut">
              <a:rPr lang="ru-RU" smtClean="0"/>
              <a:t>07.06.2025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4A12-D637-4EFE-9C75-1DCF0EC4F913}" type="slidenum">
              <a:rPr lang="ru-RU" smtClean="0"/>
              <a:t>‹#›</a:t>
            </a:fld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5171"/>
            <a:ext cx="1332000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3413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C4E1-4C04-4B4A-B500-C707A466EB6A}" type="datetimeFigureOut">
              <a:rPr lang="ru-RU" smtClean="0"/>
              <a:t>07.06.2025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4A12-D637-4EFE-9C75-1DCF0EC4F91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6000" y="247264"/>
            <a:ext cx="11496000" cy="1018507"/>
          </a:xfrm>
        </p:spPr>
        <p:txBody>
          <a:bodyPr>
            <a:normAutofit/>
          </a:bodyPr>
          <a:lstStyle>
            <a:lvl1pPr algn="r" defTabSz="91440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chemeClr val="bg1"/>
                </a:solidFill>
                <a:latin typeface="Atyp Display Light" panose="00000400000000000000" pitchFamily="2" charset="0"/>
                <a:ea typeface="Atyp Display Light" panose="00000400000000000000" pitchFamily="2" charset="0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8" name="object 2"/>
          <p:cNvSpPr/>
          <p:nvPr/>
        </p:nvSpPr>
        <p:spPr>
          <a:xfrm>
            <a:off x="-13269" y="2226"/>
            <a:ext cx="12204000" cy="648000"/>
          </a:xfrm>
          <a:custGeom>
            <a:avLst/>
            <a:gdLst/>
            <a:ahLst/>
            <a:cxnLst/>
            <a:rect l="l" t="t" r="r" b="b"/>
            <a:pathLst>
              <a:path w="14312900" h="11470640">
                <a:moveTo>
                  <a:pt x="0" y="11470578"/>
                </a:moveTo>
                <a:lnTo>
                  <a:pt x="14312403" y="11470578"/>
                </a:lnTo>
                <a:lnTo>
                  <a:pt x="14312403" y="0"/>
                </a:lnTo>
                <a:lnTo>
                  <a:pt x="0" y="0"/>
                </a:lnTo>
                <a:lnTo>
                  <a:pt x="0" y="11470578"/>
                </a:lnTo>
                <a:close/>
              </a:path>
            </a:pathLst>
          </a:custGeom>
          <a:solidFill>
            <a:srgbClr val="00947C"/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5171"/>
            <a:ext cx="1332000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0548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C4E1-4C04-4B4A-B500-C707A466EB6A}" type="datetimeFigureOut">
              <a:rPr lang="ru-RU" smtClean="0"/>
              <a:t>07.06.2025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4A12-D637-4EFE-9C75-1DCF0EC4F91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797143" y="82132"/>
            <a:ext cx="11380787" cy="1325563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Atyp Display Light" panose="00000400000000000000" pitchFamily="2" charset="0"/>
                <a:ea typeface="Atyp Display Light" panose="00000400000000000000" pitchFamily="2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96000" y="247264"/>
            <a:ext cx="11496000" cy="1018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chemeClr val="bg1"/>
                </a:solidFill>
                <a:latin typeface="Atyp Display Light" panose="00000400000000000000" pitchFamily="2" charset="0"/>
                <a:ea typeface="Atyp Display Light" panose="00000400000000000000" pitchFamily="2" charset="0"/>
                <a:cs typeface="+mj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object 2"/>
          <p:cNvSpPr/>
          <p:nvPr/>
        </p:nvSpPr>
        <p:spPr>
          <a:xfrm>
            <a:off x="-13269" y="2226"/>
            <a:ext cx="12204000" cy="648000"/>
          </a:xfrm>
          <a:custGeom>
            <a:avLst/>
            <a:gdLst/>
            <a:ahLst/>
            <a:cxnLst/>
            <a:rect l="l" t="t" r="r" b="b"/>
            <a:pathLst>
              <a:path w="14312900" h="11470640">
                <a:moveTo>
                  <a:pt x="0" y="11470578"/>
                </a:moveTo>
                <a:lnTo>
                  <a:pt x="14312403" y="11470578"/>
                </a:lnTo>
                <a:lnTo>
                  <a:pt x="14312403" y="0"/>
                </a:lnTo>
                <a:lnTo>
                  <a:pt x="0" y="0"/>
                </a:lnTo>
                <a:lnTo>
                  <a:pt x="0" y="11470578"/>
                </a:lnTo>
                <a:close/>
              </a:path>
            </a:pathLst>
          </a:custGeom>
          <a:solidFill>
            <a:srgbClr val="00947C"/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5171"/>
            <a:ext cx="1332000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232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/>
        </p:nvSpPr>
        <p:spPr>
          <a:xfrm>
            <a:off x="-13269" y="2226"/>
            <a:ext cx="12204000" cy="648000"/>
          </a:xfrm>
          <a:custGeom>
            <a:avLst/>
            <a:gdLst/>
            <a:ahLst/>
            <a:cxnLst/>
            <a:rect l="l" t="t" r="r" b="b"/>
            <a:pathLst>
              <a:path w="14312900" h="11470640">
                <a:moveTo>
                  <a:pt x="0" y="11470578"/>
                </a:moveTo>
                <a:lnTo>
                  <a:pt x="14312403" y="11470578"/>
                </a:lnTo>
                <a:lnTo>
                  <a:pt x="14312403" y="0"/>
                </a:lnTo>
                <a:lnTo>
                  <a:pt x="0" y="0"/>
                </a:lnTo>
                <a:lnTo>
                  <a:pt x="0" y="11470578"/>
                </a:lnTo>
                <a:close/>
              </a:path>
            </a:pathLst>
          </a:custGeom>
          <a:solidFill>
            <a:srgbClr val="00947C"/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2000" y="12698"/>
            <a:ext cx="10771425" cy="681071"/>
          </a:xfrm>
        </p:spPr>
        <p:txBody>
          <a:bodyPr>
            <a:normAutofit/>
          </a:bodyPr>
          <a:lstStyle>
            <a:lvl1pPr algn="r">
              <a:defRPr sz="3200">
                <a:solidFill>
                  <a:schemeClr val="bg1"/>
                </a:solidFill>
                <a:latin typeface="Atyp Display Light" panose="00000400000000000000" pitchFamily="2" charset="0"/>
                <a:ea typeface="Atyp Display Light" panose="00000400000000000000" pitchFamily="2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5" y="1825625"/>
            <a:ext cx="12163425" cy="4351338"/>
          </a:xfrm>
        </p:spPr>
        <p:txBody>
          <a:bodyPr/>
          <a:lstStyle>
            <a:lvl2pPr>
              <a:defRPr>
                <a:solidFill>
                  <a:schemeClr val="accent4">
                    <a:lumMod val="75000"/>
                  </a:schemeClr>
                </a:solidFill>
                <a:latin typeface="Atyp Display" panose="00000500000000000000" pitchFamily="2" charset="0"/>
                <a:ea typeface="Atyp Display" panose="00000500000000000000" pitchFamily="2" charset="0"/>
              </a:defRPr>
            </a:lvl2pPr>
            <a:lvl3pPr>
              <a:defRPr>
                <a:solidFill>
                  <a:schemeClr val="accent4">
                    <a:lumMod val="75000"/>
                  </a:schemeClr>
                </a:solidFill>
                <a:latin typeface="Atyp Display" panose="00000500000000000000" pitchFamily="2" charset="0"/>
                <a:ea typeface="Atyp Display" panose="00000500000000000000" pitchFamily="2" charset="0"/>
              </a:defRPr>
            </a:lvl3pPr>
            <a:lvl4pPr>
              <a:defRPr>
                <a:solidFill>
                  <a:schemeClr val="accent4">
                    <a:lumMod val="75000"/>
                  </a:schemeClr>
                </a:solidFill>
                <a:latin typeface="Atyp Display" panose="00000500000000000000" pitchFamily="2" charset="0"/>
                <a:ea typeface="Atyp Display" panose="00000500000000000000" pitchFamily="2" charset="0"/>
              </a:defRPr>
            </a:lvl4pPr>
            <a:lvl5pPr>
              <a:defRPr>
                <a:solidFill>
                  <a:schemeClr val="accent4">
                    <a:lumMod val="75000"/>
                  </a:schemeClr>
                </a:solidFill>
                <a:latin typeface="Atyp Display" panose="00000500000000000000" pitchFamily="2" charset="0"/>
                <a:ea typeface="Atyp Display" panose="00000500000000000000" pitchFamily="2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5171"/>
            <a:ext cx="1332000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4078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/>
          <p:nvPr/>
        </p:nvSpPr>
        <p:spPr>
          <a:xfrm>
            <a:off x="0" y="1"/>
            <a:ext cx="4993105" cy="6858000"/>
          </a:xfrm>
          <a:custGeom>
            <a:avLst/>
            <a:gdLst/>
            <a:ahLst/>
            <a:cxnLst/>
            <a:rect l="l" t="t" r="r" b="b"/>
            <a:pathLst>
              <a:path w="14312900" h="11470640">
                <a:moveTo>
                  <a:pt x="0" y="11470578"/>
                </a:moveTo>
                <a:lnTo>
                  <a:pt x="14312403" y="11470578"/>
                </a:lnTo>
                <a:lnTo>
                  <a:pt x="14312403" y="0"/>
                </a:lnTo>
                <a:lnTo>
                  <a:pt x="0" y="0"/>
                </a:lnTo>
                <a:lnTo>
                  <a:pt x="0" y="11470578"/>
                </a:lnTo>
                <a:close/>
              </a:path>
            </a:pathLst>
          </a:custGeom>
          <a:solidFill>
            <a:srgbClr val="00947C"/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696" y="457200"/>
            <a:ext cx="4507332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bg1"/>
                </a:solidFill>
                <a:latin typeface="Atyp Display Light" panose="00000400000000000000" pitchFamily="2" charset="0"/>
                <a:ea typeface="Atyp Display Light" panose="00000400000000000000" pitchFamily="2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89358" y="36096"/>
            <a:ext cx="7072146" cy="682190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2057400"/>
            <a:ext cx="4993105" cy="3811588"/>
          </a:xfrm>
        </p:spPr>
        <p:txBody>
          <a:bodyPr/>
          <a:lstStyle>
            <a:lvl1pPr marL="0" indent="0">
              <a:buNone/>
              <a:defRPr sz="1600">
                <a:latin typeface="Atyp Display Medium" panose="00000600000000000000" pitchFamily="2" charset="0"/>
                <a:ea typeface="Atyp Display Medium" panose="00000600000000000000" pitchFamily="2" charset="0"/>
              </a:defRPr>
            </a:lvl1pPr>
            <a:lvl2pPr marL="457201" indent="0">
              <a:buNone/>
              <a:defRPr sz="1400"/>
            </a:lvl2pPr>
            <a:lvl3pPr marL="914402" indent="0">
              <a:buNone/>
              <a:defRPr sz="1200"/>
            </a:lvl3pPr>
            <a:lvl4pPr marL="1371604" indent="0">
              <a:buNone/>
              <a:defRPr sz="1000"/>
            </a:lvl4pPr>
            <a:lvl5pPr marL="1828805" indent="0">
              <a:buNone/>
              <a:defRPr sz="1000"/>
            </a:lvl5pPr>
            <a:lvl6pPr marL="2286006" indent="0">
              <a:buNone/>
              <a:defRPr sz="1000"/>
            </a:lvl6pPr>
            <a:lvl7pPr marL="2743208" indent="0">
              <a:buNone/>
              <a:defRPr sz="1000"/>
            </a:lvl7pPr>
            <a:lvl8pPr marL="3200409" indent="0">
              <a:buNone/>
              <a:defRPr sz="1000"/>
            </a:lvl8pPr>
            <a:lvl9pPr marL="3657611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748C4E1-4C04-4B4A-B500-C707A466EB6A}" type="datetimeFigureOut">
              <a:rPr lang="ru-RU" smtClean="0"/>
              <a:t>07.06.2025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FE14A12-D637-4EFE-9C75-1DCF0EC4F913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-568325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93877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/>
          <p:nvPr/>
        </p:nvSpPr>
        <p:spPr>
          <a:xfrm>
            <a:off x="-16294" y="0"/>
            <a:ext cx="5029200" cy="6858000"/>
          </a:xfrm>
          <a:custGeom>
            <a:avLst/>
            <a:gdLst/>
            <a:ahLst/>
            <a:cxnLst/>
            <a:rect l="l" t="t" r="r" b="b"/>
            <a:pathLst>
              <a:path w="14312900" h="11470640">
                <a:moveTo>
                  <a:pt x="0" y="11470578"/>
                </a:moveTo>
                <a:lnTo>
                  <a:pt x="14312403" y="11470578"/>
                </a:lnTo>
                <a:lnTo>
                  <a:pt x="14312403" y="0"/>
                </a:lnTo>
                <a:lnTo>
                  <a:pt x="0" y="0"/>
                </a:lnTo>
                <a:lnTo>
                  <a:pt x="0" y="11470578"/>
                </a:lnTo>
                <a:close/>
              </a:path>
            </a:pathLst>
          </a:custGeom>
          <a:solidFill>
            <a:srgbClr val="00947C"/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0632" y="457200"/>
            <a:ext cx="4531395" cy="1600200"/>
          </a:xfrm>
        </p:spPr>
        <p:txBody>
          <a:bodyPr anchor="b"/>
          <a:lstStyle>
            <a:lvl1pPr>
              <a:defRPr lang="ru-RU" sz="2800" kern="1200" dirty="0">
                <a:solidFill>
                  <a:schemeClr val="bg1"/>
                </a:solidFill>
                <a:latin typeface="Atyp Display Light" panose="00000400000000000000" pitchFamily="2" charset="0"/>
                <a:ea typeface="Atyp Display Light" panose="00000400000000000000" pitchFamily="2" charset="0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168442"/>
            <a:ext cx="6944644" cy="6581274"/>
          </a:xfrm>
        </p:spPr>
        <p:txBody>
          <a:bodyPr/>
          <a:lstStyle>
            <a:lvl1pPr marL="0" indent="0">
              <a:buNone/>
              <a:defRPr sz="3200"/>
            </a:lvl1pPr>
            <a:lvl2pPr marL="457201" indent="0">
              <a:buNone/>
              <a:defRPr sz="2800"/>
            </a:lvl2pPr>
            <a:lvl3pPr marL="914402" indent="0">
              <a:buNone/>
              <a:defRPr sz="2400"/>
            </a:lvl3pPr>
            <a:lvl4pPr marL="1371604" indent="0">
              <a:buNone/>
              <a:defRPr sz="2000"/>
            </a:lvl4pPr>
            <a:lvl5pPr marL="1828805" indent="0">
              <a:buNone/>
              <a:defRPr sz="2000"/>
            </a:lvl5pPr>
            <a:lvl6pPr marL="2286006" indent="0">
              <a:buNone/>
              <a:defRPr sz="2000"/>
            </a:lvl6pPr>
            <a:lvl7pPr marL="2743208" indent="0">
              <a:buNone/>
              <a:defRPr sz="2000"/>
            </a:lvl7pPr>
            <a:lvl8pPr marL="3200409" indent="0">
              <a:buNone/>
              <a:defRPr sz="2000"/>
            </a:lvl8pPr>
            <a:lvl9pPr marL="3657611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6" y="2057400"/>
            <a:ext cx="5000624" cy="3811588"/>
          </a:xfrm>
        </p:spPr>
        <p:txBody>
          <a:bodyPr/>
          <a:lstStyle>
            <a:lvl1pPr marL="0" indent="0">
              <a:buNone/>
              <a:defRPr lang="ru-RU" sz="1600" kern="1200" smtClean="0">
                <a:solidFill>
                  <a:schemeClr val="bg1"/>
                </a:solidFill>
                <a:latin typeface="Atyp Display Medium" panose="00000600000000000000" pitchFamily="2" charset="0"/>
                <a:ea typeface="Atyp Display Medium" panose="00000600000000000000" pitchFamily="2" charset="0"/>
                <a:cs typeface="+mn-cs"/>
              </a:defRPr>
            </a:lvl1pPr>
            <a:lvl2pPr marL="457201" indent="0">
              <a:buNone/>
              <a:defRPr sz="1400"/>
            </a:lvl2pPr>
            <a:lvl3pPr marL="914402" indent="0">
              <a:buNone/>
              <a:defRPr sz="1200"/>
            </a:lvl3pPr>
            <a:lvl4pPr marL="1371604" indent="0">
              <a:buNone/>
              <a:defRPr sz="1000"/>
            </a:lvl4pPr>
            <a:lvl5pPr marL="1828805" indent="0">
              <a:buNone/>
              <a:defRPr sz="1000"/>
            </a:lvl5pPr>
            <a:lvl6pPr marL="2286006" indent="0">
              <a:buNone/>
              <a:defRPr sz="1000"/>
            </a:lvl6pPr>
            <a:lvl7pPr marL="2743208" indent="0">
              <a:buNone/>
              <a:defRPr sz="1000"/>
            </a:lvl7pPr>
            <a:lvl8pPr marL="3200409" indent="0">
              <a:buNone/>
              <a:defRPr sz="1000"/>
            </a:lvl8pPr>
            <a:lvl9pPr marL="3657611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C4E1-4C04-4B4A-B500-C707A466EB6A}" type="datetimeFigureOut">
              <a:rPr lang="ru-RU" smtClean="0"/>
              <a:t>07.06.2025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4A12-D637-4EFE-9C75-1DCF0EC4F913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-568325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0490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8575" y="1489825"/>
            <a:ext cx="12163425" cy="52316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C4E1-4C04-4B4A-B500-C707A466EB6A}" type="datetimeFigureOut">
              <a:rPr lang="ru-RU" smtClean="0"/>
              <a:t>07.06.2025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4A12-D637-4EFE-9C75-1DCF0EC4F91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797143" y="82132"/>
            <a:ext cx="11380787" cy="1325563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Atyp Display Light" panose="00000400000000000000" pitchFamily="2" charset="0"/>
                <a:ea typeface="Atyp Display Light" panose="00000400000000000000" pitchFamily="2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1" name="object 2"/>
          <p:cNvSpPr/>
          <p:nvPr/>
        </p:nvSpPr>
        <p:spPr>
          <a:xfrm>
            <a:off x="-13269" y="2226"/>
            <a:ext cx="12204000" cy="648000"/>
          </a:xfrm>
          <a:custGeom>
            <a:avLst/>
            <a:gdLst/>
            <a:ahLst/>
            <a:cxnLst/>
            <a:rect l="l" t="t" r="r" b="b"/>
            <a:pathLst>
              <a:path w="14312900" h="11470640">
                <a:moveTo>
                  <a:pt x="0" y="11470578"/>
                </a:moveTo>
                <a:lnTo>
                  <a:pt x="14312403" y="11470578"/>
                </a:lnTo>
                <a:lnTo>
                  <a:pt x="14312403" y="0"/>
                </a:lnTo>
                <a:lnTo>
                  <a:pt x="0" y="0"/>
                </a:lnTo>
                <a:lnTo>
                  <a:pt x="0" y="11470578"/>
                </a:lnTo>
                <a:close/>
              </a:path>
            </a:pathLst>
          </a:custGeom>
          <a:solidFill>
            <a:srgbClr val="00947C"/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5171"/>
            <a:ext cx="1332000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018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C4E1-4C04-4B4A-B500-C707A466EB6A}" type="datetimeFigureOut">
              <a:rPr lang="ru-RU" smtClean="0"/>
              <a:t>07.06.2025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4A12-D637-4EFE-9C75-1DCF0EC4F91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bject 2"/>
          <p:cNvSpPr/>
          <p:nvPr/>
        </p:nvSpPr>
        <p:spPr>
          <a:xfrm>
            <a:off x="0" y="34925"/>
            <a:ext cx="8058136" cy="6823075"/>
          </a:xfrm>
          <a:custGeom>
            <a:avLst/>
            <a:gdLst/>
            <a:ahLst/>
            <a:cxnLst/>
            <a:rect l="l" t="t" r="r" b="b"/>
            <a:pathLst>
              <a:path w="14312900" h="11470640">
                <a:moveTo>
                  <a:pt x="0" y="11470578"/>
                </a:moveTo>
                <a:lnTo>
                  <a:pt x="14312403" y="11470578"/>
                </a:lnTo>
                <a:lnTo>
                  <a:pt x="14312403" y="0"/>
                </a:lnTo>
                <a:lnTo>
                  <a:pt x="0" y="0"/>
                </a:lnTo>
                <a:lnTo>
                  <a:pt x="0" y="11470578"/>
                </a:lnTo>
                <a:close/>
              </a:path>
            </a:pathLst>
          </a:custGeom>
          <a:solidFill>
            <a:srgbClr val="00947C"/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0" y="1629000"/>
            <a:ext cx="10668000" cy="1800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180975" algn="l" defTabSz="91440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Atyp Display Medium" panose="00000600000000000000" pitchFamily="2" charset="0"/>
                <a:ea typeface="Atyp Display Medium" panose="00000600000000000000" pitchFamily="2" charset="0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9" name="Подзаголовок 2"/>
          <p:cNvSpPr>
            <a:spLocks noGrp="1"/>
          </p:cNvSpPr>
          <p:nvPr>
            <p:ph type="subTitle" idx="13"/>
          </p:nvPr>
        </p:nvSpPr>
        <p:spPr>
          <a:xfrm>
            <a:off x="28575" y="5212080"/>
            <a:ext cx="10639425" cy="45719"/>
          </a:xfrm>
        </p:spPr>
        <p:txBody>
          <a:bodyPr/>
          <a:lstStyle>
            <a:lvl1pPr marL="0" indent="84138" algn="l">
              <a:buNone/>
              <a:defRPr sz="2400">
                <a:latin typeface="Atyp Display Light" panose="00000400000000000000" pitchFamily="2" charset="0"/>
                <a:ea typeface="Atyp Display Light" panose="00000400000000000000" pitchFamily="2" charset="0"/>
              </a:defRPr>
            </a:lvl1pPr>
            <a:lvl2pPr marL="457201" indent="0" algn="ctr">
              <a:buNone/>
              <a:defRPr sz="2000"/>
            </a:lvl2pPr>
            <a:lvl3pPr marL="914402" indent="0" algn="ctr">
              <a:buNone/>
              <a:defRPr sz="1800"/>
            </a:lvl3pPr>
            <a:lvl4pPr marL="1371604" indent="0" algn="ctr">
              <a:buNone/>
              <a:defRPr sz="1600"/>
            </a:lvl4pPr>
            <a:lvl5pPr marL="1828805" indent="0" algn="ctr">
              <a:buNone/>
              <a:defRPr sz="1600"/>
            </a:lvl5pPr>
            <a:lvl6pPr marL="2286006" indent="0" algn="ctr">
              <a:buNone/>
              <a:defRPr sz="1600"/>
            </a:lvl6pPr>
            <a:lvl7pPr marL="2743208" indent="0" algn="ctr">
              <a:buNone/>
              <a:defRPr sz="1600"/>
            </a:lvl7pPr>
            <a:lvl8pPr marL="3200409" indent="0" algn="ctr">
              <a:buNone/>
              <a:defRPr sz="1600"/>
            </a:lvl8pPr>
            <a:lvl9pPr marL="3657611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10" name="Дата 3"/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6EFA53-F6F0-4971-A4AE-FDE982A52079}" type="datetimeFigureOut">
              <a:rPr lang="ru-RU" smtClean="0"/>
              <a:pPr/>
              <a:t>07.06.2025</a:t>
            </a:fld>
            <a:endParaRPr lang="ru-RU"/>
          </a:p>
        </p:txBody>
      </p:sp>
      <p:sp>
        <p:nvSpPr>
          <p:cNvPr id="11" name="Номер слайда 5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84E54F-C40D-4FA8-AB23-9DF35C9ACFA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-568325"/>
            <a:ext cx="2743200" cy="27432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1"/>
          <a:stretch/>
        </p:blipFill>
        <p:spPr>
          <a:xfrm>
            <a:off x="8058136" y="-38653"/>
            <a:ext cx="4181990" cy="689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455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8575" y="1587082"/>
            <a:ext cx="5991225" cy="4769268"/>
          </a:xfrm>
        </p:spPr>
        <p:txBody>
          <a:bodyPr/>
          <a:lstStyle>
            <a:lvl2pPr>
              <a:defRPr>
                <a:solidFill>
                  <a:schemeClr val="accent4">
                    <a:lumMod val="75000"/>
                  </a:schemeClr>
                </a:solidFill>
                <a:latin typeface="Atyp Display Medium" panose="00000600000000000000" pitchFamily="2" charset="0"/>
                <a:ea typeface="Atyp Display Medium" panose="00000600000000000000" pitchFamily="2" charset="0"/>
              </a:defRPr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587082"/>
            <a:ext cx="6005730" cy="4769268"/>
          </a:xfrm>
        </p:spPr>
        <p:txBody>
          <a:bodyPr/>
          <a:lstStyle>
            <a:lvl2pPr>
              <a:defRPr>
                <a:solidFill>
                  <a:schemeClr val="accent4">
                    <a:lumMod val="75000"/>
                  </a:schemeClr>
                </a:solidFill>
                <a:latin typeface="Atyp Display Medium" panose="00000600000000000000" pitchFamily="2" charset="0"/>
                <a:ea typeface="Atyp Display Medium" panose="00000600000000000000" pitchFamily="2" charset="0"/>
              </a:defRPr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C4E1-4C04-4B4A-B500-C707A466EB6A}" type="datetimeFigureOut">
              <a:rPr lang="ru-RU" smtClean="0"/>
              <a:t>07.06.2025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object 2"/>
          <p:cNvSpPr/>
          <p:nvPr/>
        </p:nvSpPr>
        <p:spPr>
          <a:xfrm>
            <a:off x="-13269" y="2226"/>
            <a:ext cx="12204000" cy="648000"/>
          </a:xfrm>
          <a:custGeom>
            <a:avLst/>
            <a:gdLst/>
            <a:ahLst/>
            <a:cxnLst/>
            <a:rect l="l" t="t" r="r" b="b"/>
            <a:pathLst>
              <a:path w="14312900" h="11470640">
                <a:moveTo>
                  <a:pt x="0" y="11470578"/>
                </a:moveTo>
                <a:lnTo>
                  <a:pt x="14312403" y="11470578"/>
                </a:lnTo>
                <a:lnTo>
                  <a:pt x="14312403" y="0"/>
                </a:lnTo>
                <a:lnTo>
                  <a:pt x="0" y="0"/>
                </a:lnTo>
                <a:lnTo>
                  <a:pt x="0" y="11470578"/>
                </a:lnTo>
                <a:close/>
              </a:path>
            </a:pathLst>
          </a:custGeom>
          <a:solidFill>
            <a:srgbClr val="00947C"/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4A12-D637-4EFE-9C75-1DCF0EC4F91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809944" y="105813"/>
            <a:ext cx="11380787" cy="430031"/>
          </a:xfrm>
        </p:spPr>
        <p:txBody>
          <a:bodyPr>
            <a:noAutofit/>
          </a:bodyPr>
          <a:lstStyle>
            <a:lvl1pPr algn="r">
              <a:defRPr sz="2800">
                <a:solidFill>
                  <a:schemeClr val="bg1"/>
                </a:solidFill>
                <a:latin typeface="Atyp Display Light" panose="00000400000000000000" pitchFamily="2" charset="0"/>
                <a:ea typeface="Atyp Display Light" panose="00000400000000000000" pitchFamily="2" charset="0"/>
              </a:defRPr>
            </a:lvl1pPr>
          </a:lstStyle>
          <a:p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5171"/>
            <a:ext cx="1332000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723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/>
          <p:cNvSpPr/>
          <p:nvPr/>
        </p:nvSpPr>
        <p:spPr>
          <a:xfrm>
            <a:off x="-13269" y="2226"/>
            <a:ext cx="12204000" cy="648000"/>
          </a:xfrm>
          <a:custGeom>
            <a:avLst/>
            <a:gdLst/>
            <a:ahLst/>
            <a:cxnLst/>
            <a:rect l="l" t="t" r="r" b="b"/>
            <a:pathLst>
              <a:path w="14312900" h="11470640">
                <a:moveTo>
                  <a:pt x="0" y="11470578"/>
                </a:moveTo>
                <a:lnTo>
                  <a:pt x="14312403" y="11470578"/>
                </a:lnTo>
                <a:lnTo>
                  <a:pt x="14312403" y="0"/>
                </a:lnTo>
                <a:lnTo>
                  <a:pt x="0" y="0"/>
                </a:lnTo>
                <a:lnTo>
                  <a:pt x="0" y="11470578"/>
                </a:lnTo>
                <a:close/>
              </a:path>
            </a:pathLst>
          </a:custGeom>
          <a:solidFill>
            <a:srgbClr val="00947C"/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7143" y="42558"/>
            <a:ext cx="11380787" cy="517313"/>
          </a:xfrm>
        </p:spPr>
        <p:txBody>
          <a:bodyPr>
            <a:noAutofit/>
          </a:bodyPr>
          <a:lstStyle>
            <a:lvl1pPr algn="r">
              <a:defRPr sz="3200">
                <a:solidFill>
                  <a:schemeClr val="bg1"/>
                </a:solidFill>
                <a:latin typeface="Atyp Display Light" panose="00000400000000000000" pitchFamily="2" charset="0"/>
                <a:ea typeface="Atyp Display Light" panose="00000400000000000000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6" y="1681163"/>
            <a:ext cx="5969002" cy="29485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4">
                    <a:lumMod val="75000"/>
                  </a:schemeClr>
                </a:solidFill>
                <a:latin typeface="Atyp Display Light" panose="00000400000000000000" pitchFamily="2" charset="0"/>
                <a:ea typeface="Atyp Display Light" panose="00000400000000000000" pitchFamily="2" charset="0"/>
              </a:defRPr>
            </a:lvl1pPr>
            <a:lvl2pPr marL="457201" indent="0">
              <a:buNone/>
              <a:defRPr sz="2000" b="1"/>
            </a:lvl2pPr>
            <a:lvl3pPr marL="914402" indent="0">
              <a:buNone/>
              <a:defRPr sz="1800" b="1"/>
            </a:lvl3pPr>
            <a:lvl4pPr marL="1371604" indent="0">
              <a:buNone/>
              <a:defRPr sz="1600" b="1"/>
            </a:lvl4pPr>
            <a:lvl5pPr marL="1828805" indent="0">
              <a:buNone/>
              <a:defRPr sz="1600" b="1"/>
            </a:lvl5pPr>
            <a:lvl6pPr marL="2286006" indent="0">
              <a:buNone/>
              <a:defRPr sz="1600" b="1"/>
            </a:lvl6pPr>
            <a:lvl7pPr marL="2743208" indent="0">
              <a:buNone/>
              <a:defRPr sz="1600" b="1"/>
            </a:lvl7pPr>
            <a:lvl8pPr marL="3200409" indent="0">
              <a:buNone/>
              <a:defRPr sz="1600" b="1"/>
            </a:lvl8pPr>
            <a:lvl9pPr marL="365761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8576" y="1976022"/>
            <a:ext cx="5969002" cy="4213641"/>
          </a:xfrm>
        </p:spPr>
        <p:txBody>
          <a:bodyPr/>
          <a:lstStyle>
            <a:lvl2pPr>
              <a:defRPr>
                <a:solidFill>
                  <a:schemeClr val="accent4">
                    <a:lumMod val="75000"/>
                  </a:schemeClr>
                </a:solidFill>
                <a:latin typeface="Atyp Display Medium" panose="00000600000000000000" pitchFamily="2" charset="0"/>
                <a:ea typeface="Atyp Display Medium" panose="00000600000000000000" pitchFamily="2" charset="0"/>
              </a:defRPr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6019800" cy="29485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4">
                    <a:lumMod val="75000"/>
                  </a:schemeClr>
                </a:solidFill>
                <a:latin typeface="Atyp Display Light" panose="00000400000000000000" pitchFamily="2" charset="0"/>
                <a:ea typeface="Atyp Display Light" panose="00000400000000000000" pitchFamily="2" charset="0"/>
              </a:defRPr>
            </a:lvl1pPr>
            <a:lvl2pPr marL="457201" indent="0">
              <a:buNone/>
              <a:defRPr sz="2000" b="1"/>
            </a:lvl2pPr>
            <a:lvl3pPr marL="914402" indent="0">
              <a:buNone/>
              <a:defRPr sz="1800" b="1"/>
            </a:lvl3pPr>
            <a:lvl4pPr marL="1371604" indent="0">
              <a:buNone/>
              <a:defRPr sz="1600" b="1"/>
            </a:lvl4pPr>
            <a:lvl5pPr marL="1828805" indent="0">
              <a:buNone/>
              <a:defRPr sz="1600" b="1"/>
            </a:lvl5pPr>
            <a:lvl6pPr marL="2286006" indent="0">
              <a:buNone/>
              <a:defRPr sz="1600" b="1"/>
            </a:lvl6pPr>
            <a:lvl7pPr marL="2743208" indent="0">
              <a:buNone/>
              <a:defRPr sz="1600" b="1"/>
            </a:lvl7pPr>
            <a:lvl8pPr marL="3200409" indent="0">
              <a:buNone/>
              <a:defRPr sz="1600" b="1"/>
            </a:lvl8pPr>
            <a:lvl9pPr marL="365761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1976022"/>
            <a:ext cx="6005730" cy="4213641"/>
          </a:xfrm>
        </p:spPr>
        <p:txBody>
          <a:bodyPr/>
          <a:lstStyle>
            <a:lvl2pPr>
              <a:defRPr>
                <a:solidFill>
                  <a:schemeClr val="accent4">
                    <a:lumMod val="75000"/>
                  </a:schemeClr>
                </a:solidFill>
                <a:latin typeface="Atyp Display Medium" panose="00000600000000000000" pitchFamily="2" charset="0"/>
                <a:ea typeface="Atyp Display Medium" panose="00000600000000000000" pitchFamily="2" charset="0"/>
              </a:defRPr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C4E1-4C04-4B4A-B500-C707A466EB6A}" type="datetimeFigureOut">
              <a:rPr lang="ru-RU" smtClean="0"/>
              <a:t>07.06.2025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4A12-D637-4EFE-9C75-1DCF0EC4F913}" type="slidenum">
              <a:rPr lang="ru-RU" smtClean="0"/>
              <a:t>‹#›</a:t>
            </a:fld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5171"/>
            <a:ext cx="1332000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240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C4E1-4C04-4B4A-B500-C707A466EB6A}" type="datetimeFigureOut">
              <a:rPr lang="ru-RU" smtClean="0"/>
              <a:t>07.06.2025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4A12-D637-4EFE-9C75-1DCF0EC4F91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6000" y="247264"/>
            <a:ext cx="11496000" cy="1018507"/>
          </a:xfrm>
        </p:spPr>
        <p:txBody>
          <a:bodyPr>
            <a:normAutofit/>
          </a:bodyPr>
          <a:lstStyle>
            <a:lvl1pPr algn="r" defTabSz="91440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chemeClr val="bg1"/>
                </a:solidFill>
                <a:latin typeface="Atyp Display Light" panose="00000400000000000000" pitchFamily="2" charset="0"/>
                <a:ea typeface="Atyp Display Light" panose="00000400000000000000" pitchFamily="2" charset="0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8" name="object 2"/>
          <p:cNvSpPr/>
          <p:nvPr/>
        </p:nvSpPr>
        <p:spPr>
          <a:xfrm>
            <a:off x="-13269" y="2226"/>
            <a:ext cx="12204000" cy="648000"/>
          </a:xfrm>
          <a:custGeom>
            <a:avLst/>
            <a:gdLst/>
            <a:ahLst/>
            <a:cxnLst/>
            <a:rect l="l" t="t" r="r" b="b"/>
            <a:pathLst>
              <a:path w="14312900" h="11470640">
                <a:moveTo>
                  <a:pt x="0" y="11470578"/>
                </a:moveTo>
                <a:lnTo>
                  <a:pt x="14312403" y="11470578"/>
                </a:lnTo>
                <a:lnTo>
                  <a:pt x="14312403" y="0"/>
                </a:lnTo>
                <a:lnTo>
                  <a:pt x="0" y="0"/>
                </a:lnTo>
                <a:lnTo>
                  <a:pt x="0" y="11470578"/>
                </a:lnTo>
                <a:close/>
              </a:path>
            </a:pathLst>
          </a:custGeom>
          <a:solidFill>
            <a:srgbClr val="00947C"/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5171"/>
            <a:ext cx="1332000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445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6000" y="365125"/>
            <a:ext cx="11496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6000" y="1825625"/>
            <a:ext cx="11496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8C4E1-4C04-4B4A-B500-C707A466EB6A}" type="datetimeFigureOut">
              <a:rPr lang="ru-RU" smtClean="0"/>
              <a:t>07.06.2025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14A12-D637-4EFE-9C75-1DCF0EC4F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939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71" r:id="rId3"/>
    <p:sldLayoutId id="2147483672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txStyles>
    <p:titleStyle>
      <a:lvl1pPr algn="l" defTabSz="91440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3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1" indent="-228601" algn="l" defTabSz="914402" rtl="0" eaLnBrk="1" latinLnBrk="0" hangingPunct="1">
        <a:lnSpc>
          <a:spcPct val="90000"/>
        </a:lnSpc>
        <a:spcBef>
          <a:spcPts val="1000"/>
        </a:spcBef>
        <a:buClr>
          <a:schemeClr val="bg1"/>
        </a:buClr>
        <a:buFont typeface="Wingdings" panose="05000000000000000000" pitchFamily="2" charset="2"/>
        <a:buChar char="§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2" indent="-228601" algn="l" defTabSz="914402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Wingdings" panose="05000000000000000000" pitchFamily="2" charset="2"/>
        <a:buChar char="§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3" indent="-228601" algn="l" defTabSz="914402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Wingdings" panose="05000000000000000000" pitchFamily="2" charset="2"/>
        <a:buChar char="§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4" indent="-228601" algn="l" defTabSz="914402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6" indent="-228601" algn="l" defTabSz="914402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7" indent="-228601" algn="l" defTabSz="91440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9" indent="-228601" algn="l" defTabSz="91440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10" indent="-228601" algn="l" defTabSz="91440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11" indent="-228601" algn="l" defTabSz="91440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1" algn="l" defTabSz="9144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2" algn="l" defTabSz="9144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4" algn="l" defTabSz="9144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5" algn="l" defTabSz="9144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6" algn="l" defTabSz="9144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8" algn="l" defTabSz="9144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9" algn="l" defTabSz="9144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11" algn="l" defTabSz="9144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6000" y="365125"/>
            <a:ext cx="11496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6000" y="1825625"/>
            <a:ext cx="11496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8C4E1-4C04-4B4A-B500-C707A466EB6A}" type="datetimeFigureOut">
              <a:rPr lang="ru-RU" smtClean="0"/>
              <a:t>07.06.2025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14A12-D637-4EFE-9C75-1DCF0EC4F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700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l" defTabSz="91440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3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1" indent="-228601" algn="l" defTabSz="914402" rtl="0" eaLnBrk="1" latinLnBrk="0" hangingPunct="1">
        <a:lnSpc>
          <a:spcPct val="90000"/>
        </a:lnSpc>
        <a:spcBef>
          <a:spcPts val="1000"/>
        </a:spcBef>
        <a:buClr>
          <a:schemeClr val="bg1"/>
        </a:buClr>
        <a:buFont typeface="Wingdings" panose="05000000000000000000" pitchFamily="2" charset="2"/>
        <a:buChar char="§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2" indent="-228601" algn="l" defTabSz="914402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Wingdings" panose="05000000000000000000" pitchFamily="2" charset="2"/>
        <a:buChar char="§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3" indent="-228601" algn="l" defTabSz="914402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Wingdings" panose="05000000000000000000" pitchFamily="2" charset="2"/>
        <a:buChar char="§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4" indent="-228601" algn="l" defTabSz="914402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6" indent="-228601" algn="l" defTabSz="914402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7" indent="-228601" algn="l" defTabSz="91440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9" indent="-228601" algn="l" defTabSz="91440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10" indent="-228601" algn="l" defTabSz="91440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11" indent="-228601" algn="l" defTabSz="91440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1" algn="l" defTabSz="9144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2" algn="l" defTabSz="9144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4" algn="l" defTabSz="9144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5" algn="l" defTabSz="9144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6" algn="l" defTabSz="9144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8" algn="l" defTabSz="9144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9" algn="l" defTabSz="9144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11" algn="l" defTabSz="9144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6000" y="365125"/>
            <a:ext cx="11496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6000" y="1825625"/>
            <a:ext cx="11496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8C4E1-4C04-4B4A-B500-C707A466EB6A}" type="datetimeFigureOut">
              <a:rPr lang="ru-RU" smtClean="0"/>
              <a:t>07.06.2025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14A12-D637-4EFE-9C75-1DCF0EC4F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858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xStyles>
    <p:titleStyle>
      <a:lvl1pPr algn="l" defTabSz="91440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3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1" indent="-228601" algn="l" defTabSz="914402" rtl="0" eaLnBrk="1" latinLnBrk="0" hangingPunct="1">
        <a:lnSpc>
          <a:spcPct val="90000"/>
        </a:lnSpc>
        <a:spcBef>
          <a:spcPts val="1000"/>
        </a:spcBef>
        <a:buClr>
          <a:schemeClr val="bg1"/>
        </a:buClr>
        <a:buFont typeface="Wingdings" panose="05000000000000000000" pitchFamily="2" charset="2"/>
        <a:buChar char="§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2" indent="-228601" algn="l" defTabSz="914402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Wingdings" panose="05000000000000000000" pitchFamily="2" charset="2"/>
        <a:buChar char="§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3" indent="-228601" algn="l" defTabSz="914402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Wingdings" panose="05000000000000000000" pitchFamily="2" charset="2"/>
        <a:buChar char="§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4" indent="-228601" algn="l" defTabSz="914402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6" indent="-228601" algn="l" defTabSz="914402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7" indent="-228601" algn="l" defTabSz="91440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9" indent="-228601" algn="l" defTabSz="91440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10" indent="-228601" algn="l" defTabSz="91440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11" indent="-228601" algn="l" defTabSz="91440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1" algn="l" defTabSz="9144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2" algn="l" defTabSz="9144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4" algn="l" defTabSz="9144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5" algn="l" defTabSz="9144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6" algn="l" defTabSz="9144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8" algn="l" defTabSz="9144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9" algn="l" defTabSz="9144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11" algn="l" defTabSz="9144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6000" y="365125"/>
            <a:ext cx="11496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6000" y="1825625"/>
            <a:ext cx="11496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8C4E1-4C04-4B4A-B500-C707A466EB6A}" type="datetimeFigureOut">
              <a:rPr lang="ru-RU" smtClean="0"/>
              <a:t>07.06.2025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14A12-D637-4EFE-9C75-1DCF0EC4F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252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txStyles>
    <p:titleStyle>
      <a:lvl1pPr algn="l" defTabSz="91440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3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1" indent="-228601" algn="l" defTabSz="914402" rtl="0" eaLnBrk="1" latinLnBrk="0" hangingPunct="1">
        <a:lnSpc>
          <a:spcPct val="90000"/>
        </a:lnSpc>
        <a:spcBef>
          <a:spcPts val="1000"/>
        </a:spcBef>
        <a:buClr>
          <a:schemeClr val="bg1"/>
        </a:buClr>
        <a:buFont typeface="Wingdings" panose="05000000000000000000" pitchFamily="2" charset="2"/>
        <a:buChar char="§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2" indent="-228601" algn="l" defTabSz="914402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Wingdings" panose="05000000000000000000" pitchFamily="2" charset="2"/>
        <a:buChar char="§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3" indent="-228601" algn="l" defTabSz="914402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Wingdings" panose="05000000000000000000" pitchFamily="2" charset="2"/>
        <a:buChar char="§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4" indent="-228601" algn="l" defTabSz="914402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6" indent="-228601" algn="l" defTabSz="914402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7" indent="-228601" algn="l" defTabSz="91440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9" indent="-228601" algn="l" defTabSz="91440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10" indent="-228601" algn="l" defTabSz="91440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11" indent="-228601" algn="l" defTabSz="91440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1" algn="l" defTabSz="9144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2" algn="l" defTabSz="9144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4" algn="l" defTabSz="9144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5" algn="l" defTabSz="9144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6" algn="l" defTabSz="9144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8" algn="l" defTabSz="9144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9" algn="l" defTabSz="9144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11" algn="l" defTabSz="9144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5" y="2186651"/>
            <a:ext cx="7931059" cy="731023"/>
          </a:xfrm>
        </p:spPr>
        <p:txBody>
          <a:bodyPr>
            <a:noAutofit/>
          </a:bodyPr>
          <a:lstStyle/>
          <a:p>
            <a:r>
              <a:rPr lang="ru-RU" sz="4800" b="1" dirty="0"/>
              <a:t>Основы искусственного интеллекта</a:t>
            </a:r>
            <a:endParaRPr lang="ru-RU" sz="4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3452" y="3681664"/>
            <a:ext cx="7074569" cy="1708483"/>
          </a:xfrm>
        </p:spPr>
        <p:txBody>
          <a:bodyPr>
            <a:noAutofit/>
          </a:bodyPr>
          <a:lstStyle/>
          <a:p>
            <a:pPr algn="just"/>
            <a:r>
              <a:rPr lang="ru-RU" sz="3200" b="1" dirty="0"/>
              <a:t>Лекция 1: Введение в ИИ. Генеративный ИИ. Теория генеративного ИИ и его применение в образовании.</a:t>
            </a:r>
          </a:p>
        </p:txBody>
      </p:sp>
    </p:spTree>
    <p:extLst>
      <p:ext uri="{BB962C8B-B14F-4D97-AF65-F5344CB8AC3E}">
        <p14:creationId xmlns:p14="http://schemas.microsoft.com/office/powerpoint/2010/main" val="3028689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Схема работы Машинного обучения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48000" y="282883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Искусственный интеллект (ИИ) — это обширная отрасль компьютерных наук, занимающаяся созданием интеллектуальных машин, способных выполнять задачи, которые обычно требуют человеческого интеллекта.</a:t>
            </a:r>
            <a:endParaRPr lang="ru-RU" dirty="0"/>
          </a:p>
        </p:txBody>
      </p:sp>
      <p:pic>
        <p:nvPicPr>
          <p:cNvPr id="6" name="Image 6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67589" y="2057400"/>
            <a:ext cx="9456821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817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323473"/>
            <a:ext cx="4660932" cy="1455821"/>
          </a:xfrm>
        </p:spPr>
        <p:txBody>
          <a:bodyPr>
            <a:normAutofit/>
          </a:bodyPr>
          <a:lstStyle/>
          <a:p>
            <a:pPr algn="just"/>
            <a:r>
              <a:rPr lang="ru-RU" sz="3200" b="1" dirty="0"/>
              <a:t>Этапы построения систем Машинного обучения</a:t>
            </a:r>
            <a:endParaRPr lang="ru-RU" sz="320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8408" y="3031958"/>
            <a:ext cx="4830792" cy="3537284"/>
          </a:xfrm>
        </p:spPr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/>
              <a:t>Сбор данных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/>
              <a:t>Анализ/Чистка данных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/>
              <a:t>Обработка данных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/>
              <a:t>Построения модели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/>
              <a:t>Тестирование модели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/>
              <a:t>Развертывание модели</a:t>
            </a:r>
          </a:p>
          <a:p>
            <a:endParaRPr lang="ru-RU" dirty="0"/>
          </a:p>
        </p:txBody>
      </p:sp>
      <p:pic>
        <p:nvPicPr>
          <p:cNvPr id="5" name="Image 6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0" y="2263454"/>
            <a:ext cx="6617368" cy="1639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972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Ключевые компоненты для создания моделей ИИ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48000" y="282883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Искусственный интеллект (ИИ) — это обширная отрасль компьютерных наук, занимающаяся созданием интеллектуальных машин, способных выполнять задачи, которые обычно требуют человеческого интеллекта.</a:t>
            </a:r>
            <a:endParaRPr lang="ru-RU" dirty="0"/>
          </a:p>
        </p:txBody>
      </p:sp>
      <p:grpSp>
        <p:nvGrpSpPr>
          <p:cNvPr id="8" name="Group 63"/>
          <p:cNvGrpSpPr>
            <a:grpSpLocks/>
          </p:cNvGrpSpPr>
          <p:nvPr/>
        </p:nvGrpSpPr>
        <p:grpSpPr>
          <a:xfrm>
            <a:off x="336884" y="2141620"/>
            <a:ext cx="11069053" cy="3176338"/>
            <a:chOff x="0" y="0"/>
            <a:chExt cx="17736329" cy="4305709"/>
          </a:xfrm>
        </p:grpSpPr>
        <p:pic>
          <p:nvPicPr>
            <p:cNvPr id="9" name="Image 6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7736329" cy="4305709"/>
            </a:xfrm>
            <a:prstGeom prst="rect">
              <a:avLst/>
            </a:prstGeom>
          </p:spPr>
        </p:pic>
        <p:sp>
          <p:nvSpPr>
            <p:cNvPr id="10" name="Graphic 65"/>
            <p:cNvSpPr/>
            <p:nvPr/>
          </p:nvSpPr>
          <p:spPr>
            <a:xfrm>
              <a:off x="1161424" y="2500701"/>
              <a:ext cx="15387955" cy="672465"/>
            </a:xfrm>
            <a:custGeom>
              <a:avLst/>
              <a:gdLst/>
              <a:ahLst/>
              <a:cxnLst/>
              <a:rect l="l" t="t" r="r" b="b"/>
              <a:pathLst>
                <a:path w="15387955" h="672465">
                  <a:moveTo>
                    <a:pt x="2953258" y="18389"/>
                  </a:moveTo>
                  <a:lnTo>
                    <a:pt x="0" y="18389"/>
                  </a:lnTo>
                  <a:lnTo>
                    <a:pt x="0" y="543775"/>
                  </a:lnTo>
                  <a:lnTo>
                    <a:pt x="2953258" y="543775"/>
                  </a:lnTo>
                  <a:lnTo>
                    <a:pt x="2953258" y="18389"/>
                  </a:lnTo>
                  <a:close/>
                </a:path>
                <a:path w="15387955" h="672465">
                  <a:moveTo>
                    <a:pt x="15387701" y="0"/>
                  </a:moveTo>
                  <a:lnTo>
                    <a:pt x="12505220" y="0"/>
                  </a:lnTo>
                  <a:lnTo>
                    <a:pt x="12505220" y="672363"/>
                  </a:lnTo>
                  <a:lnTo>
                    <a:pt x="15387701" y="672363"/>
                  </a:lnTo>
                  <a:lnTo>
                    <a:pt x="153877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1" name="Textbox 66"/>
            <p:cNvSpPr txBox="1"/>
            <p:nvPr/>
          </p:nvSpPr>
          <p:spPr>
            <a:xfrm>
              <a:off x="1161424" y="2489625"/>
              <a:ext cx="3173096" cy="28067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ts val="2190"/>
                </a:lnSpc>
                <a:spcBef>
                  <a:spcPts val="20"/>
                </a:spcBef>
                <a:spcAft>
                  <a:spcPts val="0"/>
                </a:spcAft>
              </a:pPr>
              <a:r>
                <a:rPr lang="ru-RU" sz="1600" dirty="0">
                  <a:solidFill>
                    <a:srgbClr val="000000"/>
                  </a:solidFill>
                  <a:effectLst/>
                  <a:latin typeface="Trebuchet MS"/>
                  <a:ea typeface="Trebuchet MS"/>
                  <a:cs typeface="Trebuchet MS"/>
                </a:rPr>
                <a:t>Вычислительные</a:t>
              </a:r>
              <a:r>
                <a:rPr lang="ru-RU" sz="1600" spc="245" dirty="0">
                  <a:solidFill>
                    <a:srgbClr val="000000"/>
                  </a:solidFill>
                  <a:effectLst/>
                  <a:latin typeface="Trebuchet MS"/>
                  <a:ea typeface="Trebuchet MS"/>
                  <a:cs typeface="Trebuchet MS"/>
                </a:rPr>
                <a:t> </a:t>
              </a:r>
              <a:r>
                <a:rPr lang="ru-RU" sz="1600" spc="-10" dirty="0">
                  <a:solidFill>
                    <a:srgbClr val="000000"/>
                  </a:solidFill>
                  <a:effectLst/>
                  <a:latin typeface="Trebuchet MS"/>
                  <a:ea typeface="Trebuchet MS"/>
                  <a:cs typeface="Trebuchet MS"/>
                </a:rPr>
                <a:t>мощности</a:t>
              </a:r>
              <a:endParaRPr lang="ru-RU" sz="1600" dirty="0">
                <a:solidFill>
                  <a:srgbClr val="000000"/>
                </a:solidFill>
                <a:effectLst/>
                <a:latin typeface="Trebuchet MS"/>
                <a:ea typeface="Trebuchet MS"/>
                <a:cs typeface="Trebuchet MS"/>
              </a:endParaRPr>
            </a:p>
          </p:txBody>
        </p:sp>
        <p:sp>
          <p:nvSpPr>
            <p:cNvPr id="12" name="Textbox 67"/>
            <p:cNvSpPr txBox="1"/>
            <p:nvPr/>
          </p:nvSpPr>
          <p:spPr>
            <a:xfrm>
              <a:off x="14068122" y="2420438"/>
              <a:ext cx="2169160" cy="81026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R="11430" algn="ctr">
                <a:lnSpc>
                  <a:spcPct val="93000"/>
                </a:lnSpc>
                <a:spcBef>
                  <a:spcPts val="125"/>
                </a:spcBef>
                <a:spcAft>
                  <a:spcPts val="0"/>
                </a:spcAft>
              </a:pPr>
              <a:r>
                <a:rPr lang="ru-RU" sz="1400" dirty="0">
                  <a:solidFill>
                    <a:srgbClr val="000000"/>
                  </a:solidFill>
                  <a:effectLst/>
                  <a:latin typeface="Trebuchet MS"/>
                  <a:ea typeface="Trebuchet MS"/>
                  <a:cs typeface="Trebuchet MS"/>
                </a:rPr>
                <a:t>Платформа для </a:t>
              </a:r>
              <a:r>
                <a:rPr lang="ru-RU" sz="1400" spc="-10" dirty="0">
                  <a:solidFill>
                    <a:srgbClr val="000000"/>
                  </a:solidFill>
                  <a:effectLst/>
                  <a:latin typeface="Trebuchet MS"/>
                  <a:ea typeface="Trebuchet MS"/>
                  <a:cs typeface="Trebuchet MS"/>
                </a:rPr>
                <a:t>развертывания</a:t>
              </a:r>
              <a:r>
                <a:rPr lang="ru-RU" sz="1400" spc="-145" dirty="0">
                  <a:solidFill>
                    <a:srgbClr val="000000"/>
                  </a:solidFill>
                  <a:effectLst/>
                  <a:latin typeface="Trebuchet MS"/>
                  <a:ea typeface="Trebuchet MS"/>
                  <a:cs typeface="Trebuchet MS"/>
                </a:rPr>
                <a:t> </a:t>
              </a:r>
              <a:r>
                <a:rPr lang="ru-RU" sz="1400" spc="-10" dirty="0">
                  <a:solidFill>
                    <a:srgbClr val="000000"/>
                  </a:solidFill>
                  <a:effectLst/>
                  <a:latin typeface="Trebuchet MS"/>
                  <a:ea typeface="Trebuchet MS"/>
                  <a:cs typeface="Trebuchet MS"/>
                </a:rPr>
                <a:t>ИИ модели</a:t>
              </a:r>
              <a:endParaRPr lang="ru-RU" sz="1400" dirty="0">
                <a:solidFill>
                  <a:srgbClr val="000000"/>
                </a:solidFill>
                <a:effectLst/>
                <a:latin typeface="Trebuchet MS"/>
                <a:ea typeface="Trebuchet MS"/>
                <a:cs typeface="Trebuchet MS"/>
              </a:endParaRPr>
            </a:p>
          </p:txBody>
        </p:sp>
        <p:sp>
          <p:nvSpPr>
            <p:cNvPr id="13" name="Textbox 68"/>
            <p:cNvSpPr txBox="1"/>
            <p:nvPr/>
          </p:nvSpPr>
          <p:spPr>
            <a:xfrm>
              <a:off x="9228032" y="2519087"/>
              <a:ext cx="3247178" cy="1232099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pPr marL="106045" indent="684530" algn="ctr">
                <a:lnSpc>
                  <a:spcPct val="95000"/>
                </a:lnSpc>
                <a:spcBef>
                  <a:spcPts val="1190"/>
                </a:spcBef>
                <a:spcAft>
                  <a:spcPts val="0"/>
                </a:spcAft>
              </a:pPr>
              <a:r>
                <a:rPr lang="ru-RU" spc="-10" dirty="0">
                  <a:solidFill>
                    <a:srgbClr val="000000"/>
                  </a:solidFill>
                  <a:effectLst/>
                  <a:latin typeface="Trebuchet MS"/>
                  <a:ea typeface="Trebuchet MS"/>
                  <a:cs typeface="Trebuchet MS"/>
                </a:rPr>
                <a:t>Алгоритмы </a:t>
              </a:r>
              <a:r>
                <a:rPr lang="ru-RU" dirty="0">
                  <a:solidFill>
                    <a:srgbClr val="000000"/>
                  </a:solidFill>
                  <a:effectLst/>
                  <a:latin typeface="Trebuchet MS"/>
                  <a:ea typeface="Trebuchet MS"/>
                  <a:cs typeface="Trebuchet MS"/>
                </a:rPr>
                <a:t>машинного обучения</a:t>
              </a:r>
              <a:endParaRPr lang="ru-RU" dirty="0">
                <a:effectLst/>
                <a:latin typeface="Trebuchet MS"/>
                <a:ea typeface="Trebuchet MS"/>
                <a:cs typeface="Trebuchet MS"/>
              </a:endParaRPr>
            </a:p>
          </p:txBody>
        </p:sp>
        <p:sp>
          <p:nvSpPr>
            <p:cNvPr id="14" name="Textbox 69"/>
            <p:cNvSpPr txBox="1"/>
            <p:nvPr/>
          </p:nvSpPr>
          <p:spPr>
            <a:xfrm>
              <a:off x="4973884" y="2519087"/>
              <a:ext cx="3470151" cy="1232099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pPr marL="714375" indent="-71755">
                <a:lnSpc>
                  <a:spcPct val="95000"/>
                </a:lnSpc>
                <a:spcBef>
                  <a:spcPts val="1190"/>
                </a:spcBef>
                <a:spcAft>
                  <a:spcPts val="0"/>
                </a:spcAft>
              </a:pPr>
              <a:r>
                <a:rPr lang="ru-RU" dirty="0">
                  <a:solidFill>
                    <a:srgbClr val="000000"/>
                  </a:solidFill>
                  <a:effectLst/>
                  <a:latin typeface="Trebuchet MS"/>
                  <a:ea typeface="Trebuchet MS"/>
                  <a:cs typeface="Trebuchet MS"/>
                </a:rPr>
                <a:t>Данные</a:t>
              </a:r>
              <a:r>
                <a:rPr lang="ru-RU" spc="-35" dirty="0">
                  <a:solidFill>
                    <a:srgbClr val="000000"/>
                  </a:solidFill>
                  <a:effectLst/>
                  <a:latin typeface="Trebuchet MS"/>
                  <a:ea typeface="Trebuchet MS"/>
                  <a:cs typeface="Trebuchet MS"/>
                </a:rPr>
                <a:t> </a:t>
              </a:r>
              <a:r>
                <a:rPr lang="ru-RU" dirty="0">
                  <a:solidFill>
                    <a:srgbClr val="000000"/>
                  </a:solidFill>
                  <a:effectLst/>
                  <a:latin typeface="Trebuchet MS"/>
                  <a:ea typeface="Trebuchet MS"/>
                  <a:cs typeface="Trebuchet MS"/>
                </a:rPr>
                <a:t>и</a:t>
              </a:r>
              <a:r>
                <a:rPr lang="ru-RU" spc="-35" dirty="0">
                  <a:solidFill>
                    <a:srgbClr val="000000"/>
                  </a:solidFill>
                  <a:effectLst/>
                  <a:latin typeface="Trebuchet MS"/>
                  <a:ea typeface="Trebuchet MS"/>
                  <a:cs typeface="Trebuchet MS"/>
                </a:rPr>
                <a:t> </a:t>
              </a:r>
              <a:r>
                <a:rPr lang="ru-RU" dirty="0">
                  <a:solidFill>
                    <a:srgbClr val="000000"/>
                  </a:solidFill>
                  <a:effectLst/>
                  <a:latin typeface="Trebuchet MS"/>
                  <a:ea typeface="Trebuchet MS"/>
                  <a:cs typeface="Trebuchet MS"/>
                </a:rPr>
                <a:t>их </a:t>
              </a:r>
              <a:r>
                <a:rPr lang="ru-RU" spc="-10" dirty="0">
                  <a:solidFill>
                    <a:srgbClr val="000000"/>
                  </a:solidFill>
                  <a:effectLst/>
                  <a:latin typeface="Trebuchet MS"/>
                  <a:ea typeface="Trebuchet MS"/>
                  <a:cs typeface="Trebuchet MS"/>
                </a:rPr>
                <a:t>подготовка</a:t>
              </a:r>
              <a:endParaRPr lang="ru-RU" dirty="0">
                <a:effectLst/>
                <a:latin typeface="Trebuchet MS"/>
                <a:ea typeface="Trebuchet MS"/>
                <a:cs typeface="Trebuchet M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1231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Что такое генеративный ИИ?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5" y="1371600"/>
            <a:ext cx="12163425" cy="4805363"/>
          </a:xfrm>
        </p:spPr>
        <p:txBody>
          <a:bodyPr>
            <a:normAutofit/>
          </a:bodyPr>
          <a:lstStyle/>
          <a:p>
            <a:pPr lvl="0" algn="just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chemeClr val="accent2"/>
                </a:solidFill>
              </a:rPr>
              <a:t>Генеративный </a:t>
            </a:r>
            <a:r>
              <a:rPr lang="ru-RU" sz="3200" b="1" dirty="0">
                <a:solidFill>
                  <a:schemeClr val="accent2"/>
                </a:solidFill>
              </a:rPr>
              <a:t>ИИ </a:t>
            </a:r>
            <a:r>
              <a:rPr lang="ru-RU" sz="3200" dirty="0">
                <a:solidFill>
                  <a:schemeClr val="accent2"/>
                </a:solidFill>
              </a:rPr>
              <a:t>— это технологии, которые создают новые данные (тексты, изображения, музыку) на основе анализа существующих данных.</a:t>
            </a:r>
          </a:p>
          <a:p>
            <a:pPr lvl="0" algn="just">
              <a:buFont typeface="Arial" panose="020B0604020202020204" pitchFamily="34" charset="0"/>
              <a:buChar char="•"/>
            </a:pPr>
            <a:endParaRPr lang="ru-RU" sz="3200" dirty="0" smtClean="0">
              <a:solidFill>
                <a:schemeClr val="accent2"/>
              </a:solidFill>
            </a:endParaRP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accent2"/>
                </a:solidFill>
              </a:rPr>
              <a:t>Использует </a:t>
            </a:r>
            <a:r>
              <a:rPr lang="ru-RU" sz="3200" dirty="0">
                <a:solidFill>
                  <a:schemeClr val="accent2"/>
                </a:solidFill>
              </a:rPr>
              <a:t>нейронные сети, такие как </a:t>
            </a:r>
            <a:r>
              <a:rPr lang="ru-RU" sz="3200" dirty="0" err="1">
                <a:solidFill>
                  <a:schemeClr val="accent2"/>
                </a:solidFill>
              </a:rPr>
              <a:t>автоэнкодеры</a:t>
            </a:r>
            <a:r>
              <a:rPr lang="ru-RU" sz="3200" dirty="0">
                <a:solidFill>
                  <a:schemeClr val="accent2"/>
                </a:solidFill>
              </a:rPr>
              <a:t> (VAE), GAN,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chemeClr val="accent2"/>
                </a:solidFill>
              </a:rPr>
              <a:t>трансформеры (</a:t>
            </a:r>
            <a:r>
              <a:rPr lang="ru-RU" sz="3200" dirty="0" err="1">
                <a:solidFill>
                  <a:schemeClr val="accent2"/>
                </a:solidFill>
              </a:rPr>
              <a:t>Transformer</a:t>
            </a:r>
            <a:r>
              <a:rPr lang="ru-RU" sz="3200" dirty="0">
                <a:solidFill>
                  <a:schemeClr val="accent2"/>
                </a:solidFill>
              </a:rPr>
              <a:t>).</a:t>
            </a:r>
          </a:p>
          <a:p>
            <a:pPr lvl="0" algn="just">
              <a:buFont typeface="Arial" panose="020B0604020202020204" pitchFamily="34" charset="0"/>
              <a:buChar char="•"/>
            </a:pPr>
            <a:endParaRPr lang="ru-RU" sz="3200" dirty="0" smtClean="0">
              <a:solidFill>
                <a:schemeClr val="accent2"/>
              </a:solidFill>
            </a:endParaRP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accent2"/>
                </a:solidFill>
              </a:rPr>
              <a:t>Примеры</a:t>
            </a:r>
            <a:r>
              <a:rPr lang="en-US" sz="3200" dirty="0">
                <a:solidFill>
                  <a:schemeClr val="accent2"/>
                </a:solidFill>
              </a:rPr>
              <a:t>: </a:t>
            </a:r>
            <a:r>
              <a:rPr lang="en-US" sz="3200" dirty="0" err="1">
                <a:solidFill>
                  <a:schemeClr val="accent2"/>
                </a:solidFill>
              </a:rPr>
              <a:t>ChatGPT</a:t>
            </a:r>
            <a:r>
              <a:rPr lang="en-US" sz="3200" dirty="0">
                <a:solidFill>
                  <a:schemeClr val="accent2"/>
                </a:solidFill>
              </a:rPr>
              <a:t>, DALL·E, </a:t>
            </a:r>
            <a:r>
              <a:rPr lang="en-US" sz="3200" dirty="0" err="1">
                <a:solidFill>
                  <a:schemeClr val="accent2"/>
                </a:solidFill>
              </a:rPr>
              <a:t>MidJourney</a:t>
            </a:r>
            <a:r>
              <a:rPr lang="en-US" sz="3200" dirty="0">
                <a:solidFill>
                  <a:schemeClr val="accent2"/>
                </a:solidFill>
              </a:rPr>
              <a:t>.</a:t>
            </a:r>
            <a:endParaRPr lang="ru-RU" sz="3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817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История Генеративного 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5" y="866274"/>
            <a:ext cx="12163425" cy="575109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  2014</a:t>
            </a:r>
            <a:r>
              <a:rPr lang="ru-RU" dirty="0">
                <a:solidFill>
                  <a:schemeClr val="accent2"/>
                </a:solidFill>
              </a:rPr>
              <a:t>: Появление GAN</a:t>
            </a:r>
            <a:endParaRPr lang="ru-RU" sz="1200" dirty="0">
              <a:solidFill>
                <a:schemeClr val="accent2"/>
              </a:solidFill>
            </a:endParaRPr>
          </a:p>
          <a:p>
            <a:pPr marL="457201" lvl="1" indent="0">
              <a:buNone/>
            </a:pPr>
            <a:r>
              <a:rPr lang="ru-RU" b="1" dirty="0" smtClean="0"/>
              <a:t>  - </a:t>
            </a:r>
            <a:r>
              <a:rPr lang="ru-RU" b="1" dirty="0" err="1" smtClean="0"/>
              <a:t>Ian</a:t>
            </a:r>
            <a:r>
              <a:rPr lang="ru-RU" b="1" dirty="0" smtClean="0"/>
              <a:t> </a:t>
            </a:r>
            <a:r>
              <a:rPr lang="ru-RU" b="1" dirty="0" err="1"/>
              <a:t>Goodfellow</a:t>
            </a:r>
            <a:r>
              <a:rPr lang="ru-RU" b="1" dirty="0"/>
              <a:t> </a:t>
            </a:r>
            <a:r>
              <a:rPr lang="ru-RU" dirty="0"/>
              <a:t>представляет </a:t>
            </a:r>
            <a:r>
              <a:rPr lang="ru-RU" dirty="0" err="1"/>
              <a:t>Генеративно</a:t>
            </a:r>
            <a:r>
              <a:rPr lang="ru-RU" dirty="0"/>
              <a:t>-состязательные сети (GAN).</a:t>
            </a:r>
            <a:endParaRPr lang="ru-RU" sz="1050" dirty="0"/>
          </a:p>
          <a:p>
            <a:pPr lvl="1">
              <a:buFontTx/>
              <a:buChar char="-"/>
            </a:pPr>
            <a:r>
              <a:rPr lang="ru-RU" dirty="0" smtClean="0"/>
              <a:t> - GAN </a:t>
            </a:r>
            <a:r>
              <a:rPr lang="ru-RU" dirty="0"/>
              <a:t>изменили подход к генерации изображений и видео. </a:t>
            </a:r>
            <a:endParaRPr lang="ru-RU" dirty="0"/>
          </a:p>
          <a:p>
            <a:pPr marL="457201" lvl="1" indent="0">
              <a:buNone/>
            </a:pPr>
            <a:r>
              <a:rPr lang="ru-RU" dirty="0" smtClean="0"/>
              <a:t>2017</a:t>
            </a:r>
            <a:r>
              <a:rPr lang="ru-RU" dirty="0"/>
              <a:t>: Прорыв </a:t>
            </a:r>
            <a:r>
              <a:rPr lang="ru-RU" dirty="0" err="1"/>
              <a:t>трансформеров</a:t>
            </a:r>
            <a:endParaRPr lang="ru-RU" sz="1050" dirty="0"/>
          </a:p>
          <a:p>
            <a:pPr lvl="1"/>
            <a:r>
              <a:rPr lang="ru-RU" dirty="0" smtClean="0"/>
              <a:t> - Исследование </a:t>
            </a:r>
            <a:r>
              <a:rPr lang="ru-RU" i="1" dirty="0"/>
              <a:t>"</a:t>
            </a:r>
            <a:r>
              <a:rPr lang="ru-RU" i="1" dirty="0" err="1"/>
              <a:t>Attention</a:t>
            </a:r>
            <a:r>
              <a:rPr lang="ru-RU" i="1" dirty="0"/>
              <a:t> </a:t>
            </a:r>
            <a:r>
              <a:rPr lang="ru-RU" i="1" dirty="0" err="1"/>
              <a:t>is</a:t>
            </a:r>
            <a:r>
              <a:rPr lang="ru-RU" i="1" dirty="0"/>
              <a:t> </a:t>
            </a:r>
            <a:r>
              <a:rPr lang="ru-RU" i="1" dirty="0" err="1"/>
              <a:t>All</a:t>
            </a:r>
            <a:r>
              <a:rPr lang="ru-RU" i="1" dirty="0"/>
              <a:t> </a:t>
            </a:r>
            <a:r>
              <a:rPr lang="ru-RU" i="1" dirty="0" err="1"/>
              <a:t>You</a:t>
            </a:r>
            <a:r>
              <a:rPr lang="ru-RU" i="1" dirty="0"/>
              <a:t> </a:t>
            </a:r>
            <a:r>
              <a:rPr lang="ru-RU" i="1" dirty="0" err="1"/>
              <a:t>Need</a:t>
            </a:r>
            <a:r>
              <a:rPr lang="ru-RU" i="1" dirty="0"/>
              <a:t>" </a:t>
            </a:r>
            <a:r>
              <a:rPr lang="ru-RU" dirty="0"/>
              <a:t>от </a:t>
            </a:r>
            <a:r>
              <a:rPr lang="ru-RU" dirty="0" err="1"/>
              <a:t>Google</a:t>
            </a:r>
            <a:r>
              <a:rPr lang="ru-RU" dirty="0"/>
              <a:t> представило трансформеры.</a:t>
            </a:r>
            <a:endParaRPr lang="ru-RU" sz="1050" dirty="0"/>
          </a:p>
          <a:p>
            <a:pPr lvl="1"/>
            <a:r>
              <a:rPr lang="ru-RU" dirty="0" smtClean="0"/>
              <a:t>- Эти </a:t>
            </a:r>
            <a:r>
              <a:rPr lang="ru-RU" dirty="0"/>
              <a:t>модели стали основой для генерации текста, перевода, и создания изображений. </a:t>
            </a:r>
            <a:endParaRPr lang="ru-RU" dirty="0"/>
          </a:p>
          <a:p>
            <a:pPr marL="457201" lvl="1" indent="0">
              <a:buNone/>
            </a:pPr>
            <a:r>
              <a:rPr lang="ru-RU" dirty="0" smtClean="0"/>
              <a:t>2020-е</a:t>
            </a:r>
            <a:r>
              <a:rPr lang="ru-RU" dirty="0"/>
              <a:t>: Мощные </a:t>
            </a:r>
            <a:r>
              <a:rPr lang="ru-RU" dirty="0" err="1"/>
              <a:t>мультимодальные</a:t>
            </a:r>
            <a:r>
              <a:rPr lang="ru-RU" dirty="0"/>
              <a:t> модели</a:t>
            </a:r>
            <a:endParaRPr lang="ru-RU" sz="1050" dirty="0"/>
          </a:p>
          <a:p>
            <a:pPr lvl="1"/>
            <a:r>
              <a:rPr lang="ru-RU" b="1" dirty="0" smtClean="0"/>
              <a:t>- 2020</a:t>
            </a:r>
            <a:r>
              <a:rPr lang="ru-RU" b="1" dirty="0"/>
              <a:t>: </a:t>
            </a:r>
            <a:r>
              <a:rPr lang="ru-RU" dirty="0"/>
              <a:t>GPT-3 (</a:t>
            </a:r>
            <a:r>
              <a:rPr lang="ru-RU" dirty="0" err="1"/>
              <a:t>OpenAI</a:t>
            </a:r>
            <a:r>
              <a:rPr lang="ru-RU" dirty="0"/>
              <a:t>) — генерация текстов высокого качества.</a:t>
            </a:r>
            <a:endParaRPr lang="ru-RU" sz="1050" dirty="0"/>
          </a:p>
          <a:p>
            <a:pPr lvl="1"/>
            <a:r>
              <a:rPr lang="ru-RU" b="1" dirty="0" smtClean="0"/>
              <a:t>- 2021</a:t>
            </a:r>
            <a:r>
              <a:rPr lang="ru-RU" b="1" dirty="0"/>
              <a:t>: </a:t>
            </a:r>
            <a:r>
              <a:rPr lang="ru-RU" dirty="0"/>
              <a:t>DALL·E и CLIP — генерация изображений на основе текстовых запросов.</a:t>
            </a:r>
            <a:endParaRPr lang="ru-RU" sz="1050" dirty="0"/>
          </a:p>
          <a:p>
            <a:pPr lvl="1"/>
            <a:r>
              <a:rPr lang="ru-RU" b="1" dirty="0" smtClean="0"/>
              <a:t>- 2022</a:t>
            </a:r>
            <a:r>
              <a:rPr lang="ru-RU" b="1" dirty="0"/>
              <a:t>: </a:t>
            </a:r>
            <a:r>
              <a:rPr lang="ru-RU" dirty="0"/>
              <a:t>ChatGPT — пользовательский прорыв в чат-ботах.</a:t>
            </a:r>
            <a:endParaRPr lang="ru-RU" sz="1050" dirty="0"/>
          </a:p>
          <a:p>
            <a:pPr lvl="1"/>
            <a:r>
              <a:rPr lang="ru-RU" dirty="0" smtClean="0"/>
              <a:t>.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4912316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Генеративный ИИ сегодня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5" y="938462"/>
            <a:ext cx="12163425" cy="5630779"/>
          </a:xfrm>
        </p:spPr>
        <p:txBody>
          <a:bodyPr/>
          <a:lstStyle/>
          <a:p>
            <a:pPr lvl="1"/>
            <a:endParaRPr lang="ru-RU" dirty="0" smtClean="0"/>
          </a:p>
          <a:p>
            <a:pPr lvl="1"/>
            <a:r>
              <a:rPr lang="ru-RU" dirty="0" smtClean="0"/>
              <a:t>- Широкое </a:t>
            </a:r>
            <a:r>
              <a:rPr lang="ru-RU" dirty="0"/>
              <a:t>применение в бизнесе, науке, искусстве и повседневной жизни.</a:t>
            </a:r>
            <a:endParaRPr lang="ru-RU" sz="800" dirty="0"/>
          </a:p>
          <a:p>
            <a:pPr lvl="1"/>
            <a:r>
              <a:rPr lang="ru-RU" dirty="0" smtClean="0"/>
              <a:t>- Создание </a:t>
            </a:r>
            <a:r>
              <a:rPr lang="ru-RU" dirty="0"/>
              <a:t>синтетических данных для обучения ИИ.</a:t>
            </a:r>
            <a:endParaRPr lang="ru-RU" sz="800" dirty="0"/>
          </a:p>
          <a:p>
            <a:pPr lvl="1"/>
            <a:r>
              <a:rPr lang="ru-RU" dirty="0" smtClean="0"/>
              <a:t>- Этические </a:t>
            </a:r>
            <a:r>
              <a:rPr lang="ru-RU" dirty="0"/>
              <a:t>и правовые вопросы: борьба с дезинформацией, авторское право.</a:t>
            </a:r>
            <a:endParaRPr lang="ru-RU" sz="800" dirty="0"/>
          </a:p>
          <a:p>
            <a:endParaRPr lang="ru-RU" dirty="0" smtClean="0">
              <a:solidFill>
                <a:schemeClr val="accent2"/>
              </a:solidFill>
            </a:endParaRPr>
          </a:p>
          <a:p>
            <a:r>
              <a:rPr lang="ru-RU" dirty="0" smtClean="0">
                <a:solidFill>
                  <a:schemeClr val="accent2"/>
                </a:solidFill>
              </a:rPr>
              <a:t>Примеры </a:t>
            </a:r>
            <a:r>
              <a:rPr lang="ru-RU" dirty="0">
                <a:solidFill>
                  <a:schemeClr val="accent2"/>
                </a:solidFill>
              </a:rPr>
              <a:t>технологий:</a:t>
            </a:r>
            <a:endParaRPr lang="ru-RU" sz="900" dirty="0">
              <a:solidFill>
                <a:schemeClr val="accent2"/>
              </a:solidFill>
            </a:endParaRPr>
          </a:p>
          <a:p>
            <a:pPr lvl="1"/>
            <a:r>
              <a:rPr lang="ru-RU" dirty="0" smtClean="0"/>
              <a:t>- Генерация </a:t>
            </a:r>
            <a:r>
              <a:rPr lang="ru-RU" dirty="0"/>
              <a:t>текстов: ChatGPT, </a:t>
            </a:r>
            <a:r>
              <a:rPr lang="ru-RU" dirty="0" err="1"/>
              <a:t>Jasper</a:t>
            </a:r>
            <a:r>
              <a:rPr lang="ru-RU" dirty="0"/>
              <a:t>.</a:t>
            </a:r>
            <a:endParaRPr lang="ru-RU" sz="800" dirty="0"/>
          </a:p>
          <a:p>
            <a:pPr lvl="1"/>
            <a:r>
              <a:rPr lang="ru-RU" dirty="0" smtClean="0"/>
              <a:t>- Генерация </a:t>
            </a:r>
            <a:r>
              <a:rPr lang="ru-RU" dirty="0"/>
              <a:t>изображений: DALL·E, </a:t>
            </a:r>
            <a:r>
              <a:rPr lang="ru-RU" dirty="0" err="1"/>
              <a:t>Stable</a:t>
            </a:r>
            <a:r>
              <a:rPr lang="ru-RU" dirty="0"/>
              <a:t> </a:t>
            </a:r>
            <a:r>
              <a:rPr lang="ru-RU" dirty="0" err="1"/>
              <a:t>Diffusion</a:t>
            </a:r>
            <a:r>
              <a:rPr lang="ru-RU" dirty="0"/>
              <a:t>.</a:t>
            </a:r>
            <a:endParaRPr lang="ru-RU" sz="800" dirty="0"/>
          </a:p>
          <a:p>
            <a:pPr lvl="1"/>
            <a:r>
              <a:rPr lang="ru-RU" dirty="0" smtClean="0"/>
              <a:t>- </a:t>
            </a:r>
            <a:r>
              <a:rPr lang="ru-RU" dirty="0" err="1" smtClean="0"/>
              <a:t>Мультимодальные</a:t>
            </a:r>
            <a:r>
              <a:rPr lang="ru-RU" dirty="0" smtClean="0"/>
              <a:t> </a:t>
            </a:r>
            <a:r>
              <a:rPr lang="ru-RU" dirty="0"/>
              <a:t>системы: GPT-4, </a:t>
            </a:r>
            <a:r>
              <a:rPr lang="ru-RU" dirty="0" err="1"/>
              <a:t>Google</a:t>
            </a:r>
            <a:r>
              <a:rPr lang="ru-RU" dirty="0"/>
              <a:t> </a:t>
            </a:r>
            <a:r>
              <a:rPr lang="ru-RU" dirty="0" err="1"/>
              <a:t>Gemini</a:t>
            </a:r>
            <a:r>
              <a:rPr lang="ru-RU" dirty="0"/>
              <a:t>.</a:t>
            </a:r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22404277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62526"/>
            <a:ext cx="4660932" cy="1600200"/>
          </a:xfrm>
        </p:spPr>
        <p:txBody>
          <a:bodyPr/>
          <a:lstStyle/>
          <a:p>
            <a:pPr algn="ctr"/>
            <a:r>
              <a:rPr lang="ru-RU" dirty="0"/>
              <a:t>Что такое генеративный ИИ</a:t>
            </a:r>
            <a:r>
              <a:rPr lang="ru-RU" dirty="0" smtClean="0"/>
              <a:t>?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2471" y="2406316"/>
            <a:ext cx="4710476" cy="4451684"/>
          </a:xfrm>
        </p:spPr>
        <p:txBody>
          <a:bodyPr/>
          <a:lstStyle/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ru-RU" sz="2000" dirty="0"/>
              <a:t>Генеративный искусственный интеллект (ИИ) описывает алгоритмы (например, ChatGPT), которые могут использоваться для создания нового контента, включая аудио, код, изображения, текст, симуляции и видео.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ru-RU" sz="2000" dirty="0"/>
              <a:t>Недавние прорывы в этой области имеют потенциал радикально изменить то, как мы подходим к созданию контента.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dirty="0"/>
          </a:p>
        </p:txBody>
      </p:sp>
      <p:grpSp>
        <p:nvGrpSpPr>
          <p:cNvPr id="5" name="Group 1"/>
          <p:cNvGrpSpPr>
            <a:grpSpLocks/>
          </p:cNvGrpSpPr>
          <p:nvPr/>
        </p:nvGrpSpPr>
        <p:grpSpPr>
          <a:xfrm>
            <a:off x="5217123" y="917190"/>
            <a:ext cx="6963444" cy="4757539"/>
            <a:chOff x="0" y="0"/>
            <a:chExt cx="7398082" cy="5071666"/>
          </a:xfrm>
        </p:grpSpPr>
        <p:pic>
          <p:nvPicPr>
            <p:cNvPr id="6" name="Image 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7398082" cy="5071666"/>
            </a:xfrm>
            <a:prstGeom prst="rect">
              <a:avLst/>
            </a:prstGeom>
          </p:spPr>
        </p:pic>
        <p:pic>
          <p:nvPicPr>
            <p:cNvPr id="7" name="Image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9417" y="104708"/>
              <a:ext cx="6979247" cy="46528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65588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Примеры Генеративного ИИ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48000" y="282883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Искусственный интеллект (ИИ) — это обширная отрасль компьютерных наук, занимающаяся созданием интеллектуальных машин, способных выполнять задачи, которые обычно требуют человеческого интеллекта.</a:t>
            </a:r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9689822"/>
              </p:ext>
            </p:extLst>
          </p:nvPr>
        </p:nvGraphicFramePr>
        <p:xfrm>
          <a:off x="192505" y="1106906"/>
          <a:ext cx="11875056" cy="529075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397114"/>
                <a:gridCol w="2328638"/>
                <a:gridCol w="3427731"/>
                <a:gridCol w="3721573"/>
              </a:tblGrid>
              <a:tr h="958452">
                <a:tc>
                  <a:txBody>
                    <a:bodyPr/>
                    <a:lstStyle/>
                    <a:p>
                      <a:pPr>
                        <a:spcBef>
                          <a:spcPts val="835"/>
                        </a:spcBef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 </a:t>
                      </a:r>
                      <a:endParaRPr lang="ru-RU" sz="700">
                        <a:effectLst/>
                      </a:endParaRPr>
                    </a:p>
                    <a:p>
                      <a:pPr marL="10160" algn="ctr"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Вид</a:t>
                      </a:r>
                      <a:r>
                        <a:rPr lang="ru-RU" sz="1700" spc="225">
                          <a:effectLst/>
                        </a:rPr>
                        <a:t> </a:t>
                      </a:r>
                      <a:r>
                        <a:rPr lang="ru-RU" sz="1700" spc="-10">
                          <a:effectLst/>
                        </a:rPr>
                        <a:t>контента</a:t>
                      </a:r>
                      <a:endParaRPr lang="ru-RU" sz="700">
                        <a:effectLst/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63040" indent="-1207135">
                        <a:lnSpc>
                          <a:spcPct val="106000"/>
                        </a:lnSpc>
                        <a:spcBef>
                          <a:spcPts val="2260"/>
                        </a:spcBef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Примеры</a:t>
                      </a:r>
                      <a:r>
                        <a:rPr lang="ru-RU" sz="1700" spc="-220">
                          <a:effectLst/>
                        </a:rPr>
                        <a:t> </a:t>
                      </a:r>
                      <a:r>
                        <a:rPr lang="ru-RU" sz="1700">
                          <a:effectLst/>
                        </a:rPr>
                        <a:t>модели </a:t>
                      </a:r>
                      <a:r>
                        <a:rPr lang="ru-RU" sz="1700" spc="-30">
                          <a:effectLst/>
                        </a:rPr>
                        <a:t>ИИ</a:t>
                      </a:r>
                      <a:endParaRPr lang="ru-RU" sz="700">
                        <a:effectLst/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835"/>
                        </a:spcBef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 </a:t>
                      </a:r>
                      <a:endParaRPr lang="ru-RU" sz="700">
                        <a:effectLst/>
                      </a:endParaRPr>
                    </a:p>
                    <a:p>
                      <a:pPr marL="474345"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Использующие</a:t>
                      </a:r>
                      <a:r>
                        <a:rPr lang="ru-RU" sz="1700" spc="225">
                          <a:effectLst/>
                        </a:rPr>
                        <a:t> </a:t>
                      </a:r>
                      <a:r>
                        <a:rPr lang="ru-RU" sz="1700" spc="-10">
                          <a:effectLst/>
                        </a:rPr>
                        <a:t>системы</a:t>
                      </a:r>
                      <a:endParaRPr lang="ru-RU" sz="700">
                        <a:effectLst/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835"/>
                        </a:spcBef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 </a:t>
                      </a:r>
                      <a:endParaRPr lang="ru-RU" sz="700">
                        <a:effectLst/>
                      </a:endParaRPr>
                    </a:p>
                    <a:p>
                      <a:pPr marL="40005" marR="28575" algn="ctr">
                        <a:spcAft>
                          <a:spcPts val="0"/>
                        </a:spcAft>
                      </a:pPr>
                      <a:r>
                        <a:rPr lang="ru-RU" sz="1700" spc="-10">
                          <a:effectLst/>
                        </a:rPr>
                        <a:t>Применение</a:t>
                      </a:r>
                      <a:endParaRPr lang="ru-RU" sz="700">
                        <a:effectLst/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/>
                </a:tc>
              </a:tr>
              <a:tr h="958452">
                <a:tc>
                  <a:txBody>
                    <a:bodyPr/>
                    <a:lstStyle/>
                    <a:p>
                      <a:pPr>
                        <a:spcBef>
                          <a:spcPts val="835"/>
                        </a:spcBef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 </a:t>
                      </a:r>
                      <a:endParaRPr lang="ru-RU" sz="700">
                        <a:effectLst/>
                      </a:endParaRPr>
                    </a:p>
                    <a:p>
                      <a:pPr marL="10160" algn="ctr"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Генерация</a:t>
                      </a:r>
                      <a:r>
                        <a:rPr lang="ru-RU" sz="1700" spc="380">
                          <a:effectLst/>
                        </a:rPr>
                        <a:t> </a:t>
                      </a:r>
                      <a:r>
                        <a:rPr lang="ru-RU" sz="1700" spc="-10">
                          <a:effectLst/>
                        </a:rPr>
                        <a:t>текста</a:t>
                      </a:r>
                      <a:endParaRPr lang="ru-RU" sz="700">
                        <a:effectLst/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850"/>
                        </a:spcBef>
                        <a:spcAft>
                          <a:spcPts val="0"/>
                        </a:spcAft>
                      </a:pPr>
                      <a:r>
                        <a:rPr lang="ru-RU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</a:p>
                    <a:p>
                      <a:pPr marL="10795" algn="ctr">
                        <a:spcAft>
                          <a:spcPts val="0"/>
                        </a:spcAft>
                      </a:pPr>
                      <a:r>
                        <a:rPr lang="ru-RU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GPT-4, </a:t>
                      </a:r>
                      <a:r>
                        <a:rPr lang="ru-RU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LLaMA</a:t>
                      </a:r>
                      <a:r>
                        <a:rPr lang="ru-RU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2</a:t>
                      </a:r>
                    </a:p>
                  </a:txBody>
                  <a:tcPr marL="0" marR="0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77470" algn="ctr">
                        <a:lnSpc>
                          <a:spcPct val="103000"/>
                        </a:lnSpc>
                        <a:spcBef>
                          <a:spcPts val="705"/>
                        </a:spcBef>
                        <a:spcAft>
                          <a:spcPts val="0"/>
                        </a:spcAft>
                      </a:pPr>
                      <a:r>
                        <a:rPr lang="ru-RU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Разговорные агенты и поисковые системы (например, ChatGPT)</a:t>
                      </a:r>
                    </a:p>
                  </a:txBody>
                  <a:tcPr marL="0" marR="0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40640" marR="27305" algn="ctr">
                        <a:lnSpc>
                          <a:spcPct val="103000"/>
                        </a:lnSpc>
                        <a:spcBef>
                          <a:spcPts val="705"/>
                        </a:spcBef>
                        <a:spcAft>
                          <a:spcPts val="0"/>
                        </a:spcAft>
                      </a:pPr>
                      <a:r>
                        <a:rPr lang="ru-RU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Создание контента, перевод и передача краткого смысла текстов</a:t>
                      </a:r>
                    </a:p>
                  </a:txBody>
                  <a:tcPr marL="0" marR="0" marT="0" marB="0">
                    <a:solidFill>
                      <a:schemeClr val="accent3"/>
                    </a:solidFill>
                  </a:tcPr>
                </a:tc>
              </a:tr>
              <a:tr h="1456945">
                <a:tc>
                  <a:txBody>
                    <a:bodyPr/>
                    <a:lstStyle/>
                    <a:p>
                      <a:pPr marL="433070" marR="120650" indent="434975">
                        <a:lnSpc>
                          <a:spcPct val="106000"/>
                        </a:lnSpc>
                        <a:spcBef>
                          <a:spcPts val="2260"/>
                        </a:spcBef>
                        <a:spcAft>
                          <a:spcPts val="0"/>
                        </a:spcAft>
                      </a:pPr>
                      <a:r>
                        <a:rPr lang="ru-RU" sz="1700" spc="-10">
                          <a:effectLst/>
                        </a:rPr>
                        <a:t>Генерация картинок/видео</a:t>
                      </a:r>
                      <a:endParaRPr lang="ru-RU" sz="700">
                        <a:effectLst/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84885" marR="466090" indent="-506730">
                        <a:lnSpc>
                          <a:spcPct val="103000"/>
                        </a:lnSpc>
                        <a:spcBef>
                          <a:spcPts val="2270"/>
                        </a:spcBef>
                        <a:spcAft>
                          <a:spcPts val="0"/>
                        </a:spcAft>
                      </a:pPr>
                      <a:r>
                        <a:rPr lang="ru-RU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Stable</a:t>
                      </a:r>
                      <a:r>
                        <a:rPr lang="ru-RU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Diffusion</a:t>
                      </a:r>
                      <a:r>
                        <a:rPr lang="ru-RU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DALL-E 2</a:t>
                      </a:r>
                    </a:p>
                  </a:txBody>
                  <a:tcPr marL="0" marR="0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642620" marR="596265" indent="-34290" algn="just">
                        <a:lnSpc>
                          <a:spcPct val="103000"/>
                        </a:lnSpc>
                        <a:spcBef>
                          <a:spcPts val="705"/>
                        </a:spcBef>
                        <a:spcAft>
                          <a:spcPts val="0"/>
                        </a:spcAft>
                      </a:pPr>
                      <a:r>
                        <a:rPr lang="ru-RU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Системы для генерации картинок и видео, боты (например, </a:t>
                      </a:r>
                      <a:r>
                        <a:rPr lang="ru-RU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Midjourney</a:t>
                      </a:r>
                      <a:r>
                        <a:rPr lang="ru-RU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)</a:t>
                      </a:r>
                    </a:p>
                  </a:txBody>
                  <a:tcPr marL="0" marR="0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40005" marR="27305" algn="ctr">
                        <a:lnSpc>
                          <a:spcPct val="103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Создание синтетических рекламных продуктов и изображений, Образовательный</a:t>
                      </a:r>
                    </a:p>
                  </a:txBody>
                  <a:tcPr marL="0" marR="0" marT="0" marB="0">
                    <a:solidFill>
                      <a:schemeClr val="accent3"/>
                    </a:solidFill>
                  </a:tcPr>
                </a:tc>
              </a:tr>
              <a:tr h="958452">
                <a:tc>
                  <a:txBody>
                    <a:bodyPr/>
                    <a:lstStyle/>
                    <a:p>
                      <a:pPr marL="1137920" marR="187960" indent="-938530">
                        <a:lnSpc>
                          <a:spcPct val="106000"/>
                        </a:lnSpc>
                        <a:spcBef>
                          <a:spcPts val="2260"/>
                        </a:spcBef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Генерация голоса/ </a:t>
                      </a:r>
                      <a:r>
                        <a:rPr lang="ru-RU" sz="1700" spc="-10">
                          <a:effectLst/>
                        </a:rPr>
                        <a:t>музыки</a:t>
                      </a:r>
                      <a:endParaRPr lang="ru-RU" sz="700">
                        <a:effectLst/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850"/>
                        </a:spcBef>
                        <a:spcAft>
                          <a:spcPts val="0"/>
                        </a:spcAft>
                      </a:pPr>
                      <a:r>
                        <a:rPr lang="ru-RU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</a:p>
                    <a:p>
                      <a:pPr marL="10795" algn="ctr">
                        <a:spcAft>
                          <a:spcPts val="0"/>
                        </a:spcAft>
                      </a:pPr>
                      <a:r>
                        <a:rPr lang="ru-RU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MusicLM, VALL-E</a:t>
                      </a:r>
                    </a:p>
                  </a:txBody>
                  <a:tcPr marL="0" marR="0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77470" algn="ctr">
                        <a:lnSpc>
                          <a:spcPct val="103000"/>
                        </a:lnSpc>
                        <a:spcBef>
                          <a:spcPts val="705"/>
                        </a:spcBef>
                        <a:spcAft>
                          <a:spcPts val="0"/>
                        </a:spcAft>
                      </a:pPr>
                      <a:r>
                        <a:rPr lang="ru-RU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Системы генерации речи (например, </a:t>
                      </a:r>
                      <a:r>
                        <a:rPr lang="ru-RU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ElevenLabs</a:t>
                      </a:r>
                      <a:r>
                        <a:rPr lang="ru-RU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или </a:t>
                      </a:r>
                      <a:r>
                        <a:rPr lang="ru-RU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Soyle</a:t>
                      </a:r>
                      <a:r>
                        <a:rPr lang="ru-RU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App</a:t>
                      </a:r>
                      <a:r>
                        <a:rPr lang="ru-RU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)</a:t>
                      </a:r>
                    </a:p>
                  </a:txBody>
                  <a:tcPr marL="0" marR="0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40005" marR="27305" algn="ctr">
                        <a:lnSpc>
                          <a:spcPct val="103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Cоздание</a:t>
                      </a:r>
                      <a:r>
                        <a:rPr lang="ru-RU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музыки при помощи ИИ, перевод текста в речь (например, для озвучки</a:t>
                      </a:r>
                    </a:p>
                  </a:txBody>
                  <a:tcPr marL="0" marR="0" marT="0" marB="0">
                    <a:solidFill>
                      <a:schemeClr val="accent3"/>
                    </a:solidFill>
                  </a:tcPr>
                </a:tc>
              </a:tr>
              <a:tr h="958452">
                <a:tc>
                  <a:txBody>
                    <a:bodyPr/>
                    <a:lstStyle/>
                    <a:p>
                      <a:pPr marL="136525" marR="120650" indent="731520">
                        <a:lnSpc>
                          <a:spcPct val="106000"/>
                        </a:lnSpc>
                        <a:spcBef>
                          <a:spcPts val="2260"/>
                        </a:spcBef>
                        <a:spcAft>
                          <a:spcPts val="0"/>
                        </a:spcAft>
                      </a:pPr>
                      <a:r>
                        <a:rPr lang="ru-RU" sz="1700" spc="-10">
                          <a:effectLst/>
                        </a:rPr>
                        <a:t>Генерация программного</a:t>
                      </a:r>
                      <a:r>
                        <a:rPr lang="ru-RU" sz="1700" spc="-210">
                          <a:effectLst/>
                        </a:rPr>
                        <a:t> </a:t>
                      </a:r>
                      <a:r>
                        <a:rPr lang="ru-RU" sz="1700" spc="-10">
                          <a:effectLst/>
                        </a:rPr>
                        <a:t>кода</a:t>
                      </a:r>
                      <a:endParaRPr lang="ru-RU" sz="700">
                        <a:effectLst/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850"/>
                        </a:spcBef>
                        <a:spcAft>
                          <a:spcPts val="0"/>
                        </a:spcAft>
                      </a:pPr>
                      <a:r>
                        <a:rPr lang="ru-RU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</a:p>
                    <a:p>
                      <a:pPr marL="10795" algn="ctr">
                        <a:spcAft>
                          <a:spcPts val="0"/>
                        </a:spcAft>
                      </a:pPr>
                      <a:r>
                        <a:rPr lang="ru-RU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Codex, AlphaCode</a:t>
                      </a:r>
                    </a:p>
                  </a:txBody>
                  <a:tcPr marL="0" marR="0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77470" algn="ctr">
                        <a:lnSpc>
                          <a:spcPct val="103000"/>
                        </a:lnSpc>
                        <a:spcBef>
                          <a:spcPts val="705"/>
                        </a:spcBef>
                        <a:spcAft>
                          <a:spcPts val="0"/>
                        </a:spcAft>
                      </a:pPr>
                      <a:r>
                        <a:rPr lang="ru-RU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Системы для генерации программного кода (например, GitHub Copilot)</a:t>
                      </a:r>
                    </a:p>
                  </a:txBody>
                  <a:tcPr marL="0" marR="0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40005" marR="27305" algn="ctr">
                        <a:lnSpc>
                          <a:spcPct val="103000"/>
                        </a:lnSpc>
                        <a:spcBef>
                          <a:spcPts val="705"/>
                        </a:spcBef>
                        <a:spcAft>
                          <a:spcPts val="0"/>
                        </a:spcAft>
                      </a:pPr>
                      <a:r>
                        <a:rPr lang="ru-RU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Разработка программного обеспечения, обзор и документирование</a:t>
                      </a:r>
                    </a:p>
                  </a:txBody>
                  <a:tcPr marL="0" marR="0" marT="0" marB="0"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04277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52" y="601581"/>
            <a:ext cx="4660932" cy="1600200"/>
          </a:xfrm>
        </p:spPr>
        <p:txBody>
          <a:bodyPr/>
          <a:lstStyle/>
          <a:p>
            <a:pPr algn="ctr"/>
            <a:r>
              <a:rPr lang="ru-RU" b="1" dirty="0"/>
              <a:t>Задачи генеративного ИИ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8408" y="2237874"/>
            <a:ext cx="4830792" cy="4620126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Генерация текстов</a:t>
            </a:r>
          </a:p>
          <a:p>
            <a:pPr lvl="1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Создание текста на заданную тему: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Написание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статей, эссе, историй,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сценариев.</a:t>
            </a:r>
          </a:p>
          <a:p>
            <a:pPr marL="285750" indent="-285750">
              <a:buFontTx/>
              <a:buChar char="-"/>
            </a:pP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Ответы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на вопросы и диалоговые системы: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Поддержка общения в чат-ботах и виртуальных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ассистентах.</a:t>
            </a:r>
          </a:p>
          <a:p>
            <a:pPr marL="285750" indent="-285750">
              <a:buFontTx/>
              <a:buChar char="-"/>
            </a:pPr>
            <a:r>
              <a:rPr lang="ru-RU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Резюмирование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Автоматическое создание кратких резюме текстов, статей или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документов.</a:t>
            </a:r>
          </a:p>
          <a:p>
            <a:pPr marL="285750" indent="-285750">
              <a:buFontTx/>
              <a:buChar char="-"/>
            </a:pP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Перевод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текстов: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Генерация перевода с одного языка на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другой.</a:t>
            </a:r>
          </a:p>
          <a:p>
            <a:pPr marL="285750" indent="-285750">
              <a:buFontTx/>
              <a:buChar char="-"/>
            </a:pP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Креативное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письмо: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Написание стихов, рассказов или рекламных текстов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Рисунок 5"/>
          <p:cNvSpPr>
            <a:spLocks noGrp="1"/>
          </p:cNvSpPr>
          <p:nvPr>
            <p:ph type="pic" idx="1"/>
          </p:nvPr>
        </p:nvSpPr>
        <p:spPr/>
      </p:sp>
      <p:pic>
        <p:nvPicPr>
          <p:cNvPr id="7" name="Image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65558" y="1203156"/>
            <a:ext cx="6930190" cy="430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9721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52" y="601581"/>
            <a:ext cx="4660932" cy="1600200"/>
          </a:xfrm>
        </p:spPr>
        <p:txBody>
          <a:bodyPr/>
          <a:lstStyle/>
          <a:p>
            <a:pPr algn="ctr"/>
            <a:r>
              <a:rPr lang="ru-RU" b="1" dirty="0"/>
              <a:t>Задачи генеративного ИИ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2165684"/>
            <a:ext cx="5029200" cy="4692316"/>
          </a:xfrm>
        </p:spPr>
        <p:txBody>
          <a:bodyPr/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Генерация изображений и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видео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Создание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уникальных изображений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: Генерация картин, иллюстраций или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фотографий.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Редактирование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изображений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: Замена фона, добавление деталей,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стилизация.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Генерация 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анимаций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и видео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: Создание короткометражных видеороликов, включая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анимации.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Реставрация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изображений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: Восстановление старых или поврежденных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фотографий.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Deepfake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-технологии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: Генерация фотореалистичных изображений или видео с заменой лиц.</a:t>
            </a:r>
          </a:p>
          <a:p>
            <a:endParaRPr lang="ru-RU" dirty="0"/>
          </a:p>
        </p:txBody>
      </p:sp>
      <p:pic>
        <p:nvPicPr>
          <p:cNvPr id="5" name="Image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54007" y="1115594"/>
            <a:ext cx="6729445" cy="439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744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395662"/>
            <a:ext cx="4712207" cy="998621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Что такое Искусственный Интеллект?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0916" y="2911642"/>
            <a:ext cx="4822189" cy="295734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1800" dirty="0"/>
              <a:t>Искусственный интеллект (ИИ) — это обширная отрасль компьютерных наук, занимающаяся созданием интеллектуальных машин, способных выполнять задачи, которые обычно требуют человеческого интеллекта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5" name="Image 2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01388" y="1058779"/>
            <a:ext cx="6954253" cy="493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1809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52" y="601581"/>
            <a:ext cx="4660932" cy="1600200"/>
          </a:xfrm>
        </p:spPr>
        <p:txBody>
          <a:bodyPr/>
          <a:lstStyle/>
          <a:p>
            <a:pPr algn="ctr"/>
            <a:r>
              <a:rPr lang="ru-RU" b="1" dirty="0"/>
              <a:t>Задачи генеративного ИИ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8408" y="2141621"/>
            <a:ext cx="4830792" cy="4523873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Генерация аудио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Синтез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речи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: Создание голосов, имитирующих человеческую речь (например, для озвучки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Создание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музыки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: Генерация музыкальных композиций в разных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жанрах.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Реставрация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аудио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: Удаление шумов, восстановление старых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аудиозаписей.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Аудио-дизайн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: Создание звуковых эффектов или фоновых треков для фильмов, игр и приложений.</a:t>
            </a:r>
          </a:p>
          <a:p>
            <a:endParaRPr lang="ru-RU" dirty="0"/>
          </a:p>
        </p:txBody>
      </p:sp>
      <p:grpSp>
        <p:nvGrpSpPr>
          <p:cNvPr id="5" name="Group 7"/>
          <p:cNvGrpSpPr>
            <a:grpSpLocks/>
          </p:cNvGrpSpPr>
          <p:nvPr/>
        </p:nvGrpSpPr>
        <p:grpSpPr>
          <a:xfrm>
            <a:off x="5917618" y="370967"/>
            <a:ext cx="5676792" cy="3188702"/>
            <a:chOff x="0" y="0"/>
            <a:chExt cx="6837818" cy="3898389"/>
          </a:xfrm>
        </p:grpSpPr>
        <p:pic>
          <p:nvPicPr>
            <p:cNvPr id="6" name="Image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6837818" cy="3898389"/>
            </a:xfrm>
            <a:prstGeom prst="rect">
              <a:avLst/>
            </a:prstGeom>
          </p:spPr>
        </p:pic>
        <p:pic>
          <p:nvPicPr>
            <p:cNvPr id="7" name="Image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883" y="34218"/>
              <a:ext cx="6733109" cy="3793680"/>
            </a:xfrm>
            <a:prstGeom prst="rect">
              <a:avLst/>
            </a:prstGeom>
          </p:spPr>
        </p:pic>
        <p:sp>
          <p:nvSpPr>
            <p:cNvPr id="8" name="Graphic 10"/>
            <p:cNvSpPr/>
            <p:nvPr/>
          </p:nvSpPr>
          <p:spPr>
            <a:xfrm>
              <a:off x="41883" y="34218"/>
              <a:ext cx="6733540" cy="3794125"/>
            </a:xfrm>
            <a:custGeom>
              <a:avLst/>
              <a:gdLst/>
              <a:ahLst/>
              <a:cxnLst/>
              <a:rect l="l" t="t" r="r" b="b"/>
              <a:pathLst>
                <a:path w="6733540" h="3794125">
                  <a:moveTo>
                    <a:pt x="0" y="0"/>
                  </a:moveTo>
                  <a:lnTo>
                    <a:pt x="6733109" y="0"/>
                  </a:lnTo>
                  <a:lnTo>
                    <a:pt x="6733109" y="3793680"/>
                  </a:lnTo>
                  <a:lnTo>
                    <a:pt x="0" y="3793680"/>
                  </a:lnTo>
                  <a:lnTo>
                    <a:pt x="0" y="0"/>
                  </a:lnTo>
                  <a:close/>
                </a:path>
              </a:pathLst>
            </a:custGeom>
            <a:ln w="20941">
              <a:solidFill>
                <a:srgbClr val="FFFFFF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grpSp>
        <p:nvGrpSpPr>
          <p:cNvPr id="9" name="Group 11"/>
          <p:cNvGrpSpPr>
            <a:grpSpLocks/>
          </p:cNvGrpSpPr>
          <p:nvPr/>
        </p:nvGrpSpPr>
        <p:grpSpPr>
          <a:xfrm>
            <a:off x="5936498" y="3559669"/>
            <a:ext cx="5537976" cy="3053337"/>
            <a:chOff x="0" y="0"/>
            <a:chExt cx="6969784" cy="3965313"/>
          </a:xfrm>
        </p:grpSpPr>
        <p:pic>
          <p:nvPicPr>
            <p:cNvPr id="10" name="Image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6969784" cy="3965313"/>
            </a:xfrm>
            <a:prstGeom prst="rect">
              <a:avLst/>
            </a:prstGeom>
          </p:spPr>
        </p:pic>
        <p:pic>
          <p:nvPicPr>
            <p:cNvPr id="11" name="Image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883" y="34218"/>
              <a:ext cx="6865075" cy="3860604"/>
            </a:xfrm>
            <a:prstGeom prst="rect">
              <a:avLst/>
            </a:prstGeom>
          </p:spPr>
        </p:pic>
        <p:sp>
          <p:nvSpPr>
            <p:cNvPr id="12" name="Graphic 14"/>
            <p:cNvSpPr/>
            <p:nvPr/>
          </p:nvSpPr>
          <p:spPr>
            <a:xfrm>
              <a:off x="41883" y="34217"/>
              <a:ext cx="6865620" cy="3860800"/>
            </a:xfrm>
            <a:custGeom>
              <a:avLst/>
              <a:gdLst/>
              <a:ahLst/>
              <a:cxnLst/>
              <a:rect l="l" t="t" r="r" b="b"/>
              <a:pathLst>
                <a:path w="6865620" h="3860800">
                  <a:moveTo>
                    <a:pt x="0" y="0"/>
                  </a:moveTo>
                  <a:lnTo>
                    <a:pt x="6865075" y="0"/>
                  </a:lnTo>
                  <a:lnTo>
                    <a:pt x="6865075" y="3860604"/>
                  </a:lnTo>
                  <a:lnTo>
                    <a:pt x="0" y="3860604"/>
                  </a:lnTo>
                  <a:lnTo>
                    <a:pt x="0" y="0"/>
                  </a:lnTo>
                  <a:close/>
                </a:path>
              </a:pathLst>
            </a:custGeom>
            <a:ln w="20941">
              <a:solidFill>
                <a:srgbClr val="FFFFFF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2943930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Задачи генеративного 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5" y="1203158"/>
            <a:ext cx="12163425" cy="4973805"/>
          </a:xfrm>
        </p:spPr>
        <p:txBody>
          <a:bodyPr/>
          <a:lstStyle/>
          <a:p>
            <a:r>
              <a:rPr lang="ru-RU" sz="3600" b="1" dirty="0">
                <a:solidFill>
                  <a:schemeClr val="accent2"/>
                </a:solidFill>
              </a:rPr>
              <a:t>Генерация кода</a:t>
            </a:r>
          </a:p>
          <a:p>
            <a:r>
              <a:rPr lang="ru-RU" b="1" dirty="0">
                <a:solidFill>
                  <a:schemeClr val="accent2"/>
                </a:solidFill>
              </a:rPr>
              <a:t> </a:t>
            </a:r>
            <a:endParaRPr lang="ru-RU" sz="2000" dirty="0">
              <a:solidFill>
                <a:schemeClr val="accent2"/>
              </a:solidFill>
            </a:endParaRPr>
          </a:p>
          <a:p>
            <a:pPr lvl="1"/>
            <a:r>
              <a:rPr lang="ru-RU" b="1" dirty="0" smtClean="0">
                <a:solidFill>
                  <a:schemeClr val="accent2"/>
                </a:solidFill>
              </a:rPr>
              <a:t>- Автоматизация </a:t>
            </a:r>
            <a:r>
              <a:rPr lang="ru-RU" b="1" dirty="0">
                <a:solidFill>
                  <a:schemeClr val="accent2"/>
                </a:solidFill>
              </a:rPr>
              <a:t>программирования</a:t>
            </a:r>
            <a:r>
              <a:rPr lang="ru-RU" dirty="0">
                <a:solidFill>
                  <a:schemeClr val="accent2"/>
                </a:solidFill>
              </a:rPr>
              <a:t>: Написание программного кода по текстовому описанию.</a:t>
            </a:r>
            <a:endParaRPr lang="ru-RU" sz="800" dirty="0">
              <a:solidFill>
                <a:schemeClr val="accent2"/>
              </a:solidFill>
            </a:endParaRPr>
          </a:p>
          <a:p>
            <a:pPr lvl="1"/>
            <a:endParaRPr lang="ru-RU" b="1" dirty="0" smtClean="0">
              <a:solidFill>
                <a:schemeClr val="accent2"/>
              </a:solidFill>
            </a:endParaRPr>
          </a:p>
          <a:p>
            <a:pPr lvl="1"/>
            <a:r>
              <a:rPr lang="ru-RU" b="1" dirty="0" smtClean="0">
                <a:solidFill>
                  <a:schemeClr val="accent2"/>
                </a:solidFill>
              </a:rPr>
              <a:t>- Объяснение </a:t>
            </a:r>
            <a:r>
              <a:rPr lang="ru-RU" b="1" dirty="0">
                <a:solidFill>
                  <a:schemeClr val="accent2"/>
                </a:solidFill>
              </a:rPr>
              <a:t>кода</a:t>
            </a:r>
            <a:r>
              <a:rPr lang="ru-RU" dirty="0">
                <a:solidFill>
                  <a:schemeClr val="accent2"/>
                </a:solidFill>
              </a:rPr>
              <a:t>: Интерпретация и комментарии к существующему коду.</a:t>
            </a:r>
            <a:endParaRPr lang="ru-RU" sz="800" dirty="0">
              <a:solidFill>
                <a:schemeClr val="accent2"/>
              </a:solidFill>
            </a:endParaRPr>
          </a:p>
          <a:p>
            <a:pPr lvl="1"/>
            <a:endParaRPr lang="ru-RU" b="1" dirty="0" smtClean="0">
              <a:solidFill>
                <a:schemeClr val="accent2"/>
              </a:solidFill>
            </a:endParaRPr>
          </a:p>
          <a:p>
            <a:pPr lvl="1"/>
            <a:r>
              <a:rPr lang="ru-RU" b="1" dirty="0" smtClean="0">
                <a:solidFill>
                  <a:schemeClr val="accent2"/>
                </a:solidFill>
              </a:rPr>
              <a:t>- Тестирование</a:t>
            </a:r>
            <a:r>
              <a:rPr lang="ru-RU" dirty="0">
                <a:solidFill>
                  <a:schemeClr val="accent2"/>
                </a:solidFill>
              </a:rPr>
              <a:t>: Генерация тест-кейсов для автоматизации проверки программ.</a:t>
            </a:r>
            <a:endParaRPr lang="ru-RU" sz="800" dirty="0">
              <a:solidFill>
                <a:schemeClr val="accent2"/>
              </a:solidFill>
            </a:endParaRPr>
          </a:p>
          <a:p>
            <a:pPr marL="0" lvl="4" indent="0">
              <a:buNone/>
            </a:pP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8000" y="282883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Искусственный интеллект (ИИ) — это обширная отрасль компьютерных наук, занимающаяся созданием интеллектуальных машин, способных выполнять задачи, которые обычно требуют человеческого интеллекта.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04277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Задачи генеративного 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5" y="1203158"/>
            <a:ext cx="12163425" cy="4973805"/>
          </a:xfrm>
        </p:spPr>
        <p:txBody>
          <a:bodyPr/>
          <a:lstStyle/>
          <a:p>
            <a:endParaRPr lang="ru-RU" sz="3600" b="1" dirty="0" smtClean="0">
              <a:solidFill>
                <a:schemeClr val="accent2"/>
              </a:solidFill>
            </a:endParaRPr>
          </a:p>
          <a:p>
            <a:r>
              <a:rPr lang="ru-RU" sz="3600" b="1" dirty="0" smtClean="0">
                <a:solidFill>
                  <a:schemeClr val="accent2"/>
                </a:solidFill>
              </a:rPr>
              <a:t>Генерация данных</a:t>
            </a:r>
          </a:p>
          <a:p>
            <a:r>
              <a:rPr lang="ru-RU" b="1" dirty="0">
                <a:solidFill>
                  <a:schemeClr val="accent2"/>
                </a:solidFill>
              </a:rPr>
              <a:t> </a:t>
            </a:r>
            <a:endParaRPr lang="ru-RU" sz="2000" dirty="0">
              <a:solidFill>
                <a:schemeClr val="accent2"/>
              </a:solidFill>
            </a:endParaRPr>
          </a:p>
          <a:p>
            <a:pPr lvl="1"/>
            <a:r>
              <a:rPr lang="ru-RU" b="1" dirty="0" smtClean="0">
                <a:solidFill>
                  <a:schemeClr val="accent2"/>
                </a:solidFill>
              </a:rPr>
              <a:t>- </a:t>
            </a:r>
            <a:r>
              <a:rPr lang="ru-RU" b="1" dirty="0"/>
              <a:t>Синтетические данные</a:t>
            </a:r>
            <a:r>
              <a:rPr lang="ru-RU" dirty="0"/>
              <a:t>: Создание данных для обучения моделей ИИ, например, медицинских или финансовых</a:t>
            </a:r>
            <a:r>
              <a:rPr lang="ru-RU" dirty="0" smtClean="0"/>
              <a:t>.</a:t>
            </a:r>
          </a:p>
          <a:p>
            <a:pPr lvl="1"/>
            <a:endParaRPr lang="ru-RU" b="1" dirty="0" smtClean="0">
              <a:solidFill>
                <a:schemeClr val="accent2"/>
              </a:solidFill>
            </a:endParaRPr>
          </a:p>
          <a:p>
            <a:pPr lvl="1"/>
            <a:endParaRPr lang="ru-RU" b="1" dirty="0" smtClean="0">
              <a:solidFill>
                <a:schemeClr val="accent2"/>
              </a:solidFill>
            </a:endParaRPr>
          </a:p>
          <a:p>
            <a:pPr lvl="1"/>
            <a:r>
              <a:rPr lang="ru-RU" b="1" dirty="0" smtClean="0">
                <a:solidFill>
                  <a:schemeClr val="accent2"/>
                </a:solidFill>
              </a:rPr>
              <a:t>- </a:t>
            </a:r>
            <a:r>
              <a:rPr lang="ru-RU" b="1" dirty="0"/>
              <a:t>Обогащение данных</a:t>
            </a:r>
            <a:r>
              <a:rPr lang="ru-RU" dirty="0"/>
              <a:t>: Добавление недостающих элементов в существующие </a:t>
            </a:r>
            <a:r>
              <a:rPr lang="ru-RU" dirty="0" err="1"/>
              <a:t>датасеты</a:t>
            </a:r>
            <a:r>
              <a:rPr lang="ru-RU" dirty="0" smtClean="0"/>
              <a:t>.</a:t>
            </a:r>
          </a:p>
          <a:p>
            <a:pPr lvl="1"/>
            <a:endParaRPr lang="ru-RU" b="1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1619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52" y="601581"/>
            <a:ext cx="4660932" cy="1600200"/>
          </a:xfrm>
        </p:spPr>
        <p:txBody>
          <a:bodyPr/>
          <a:lstStyle/>
          <a:p>
            <a:pPr algn="ctr"/>
            <a:r>
              <a:rPr lang="ru-RU" b="1" dirty="0"/>
              <a:t>Как работает генеративный ИИ?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8408" y="2526632"/>
            <a:ext cx="4830792" cy="3342355"/>
          </a:xfrm>
        </p:spPr>
        <p:txBody>
          <a:bodyPr/>
          <a:lstStyle/>
          <a:p>
            <a:pPr lvl="1"/>
            <a:r>
              <a:rPr lang="ru-RU" sz="2800" dirty="0"/>
              <a:t>Обучение модели</a:t>
            </a:r>
            <a:r>
              <a:rPr lang="ru-RU" sz="2400" dirty="0" smtClean="0"/>
              <a:t>:</a:t>
            </a:r>
          </a:p>
          <a:p>
            <a:pPr lvl="1"/>
            <a:endParaRPr lang="ru-RU" sz="2400" dirty="0"/>
          </a:p>
          <a:p>
            <a:pPr marL="1257302" lvl="2" indent="-342900">
              <a:buFont typeface="Arial" panose="020B0604020202020204" pitchFamily="34" charset="0"/>
              <a:buChar char="•"/>
            </a:pPr>
            <a:r>
              <a:rPr lang="ru-RU" sz="2400" dirty="0"/>
              <a:t>Используются большие объемы данных</a:t>
            </a:r>
            <a:r>
              <a:rPr lang="ru-RU" sz="2400" dirty="0" smtClean="0"/>
              <a:t>.</a:t>
            </a:r>
          </a:p>
          <a:p>
            <a:pPr lvl="2"/>
            <a:endParaRPr lang="ru-RU" sz="2400" dirty="0"/>
          </a:p>
          <a:p>
            <a:pPr marL="1257302" lvl="2" indent="-342900">
              <a:buFont typeface="Arial" panose="020B0604020202020204" pitchFamily="34" charset="0"/>
              <a:buChar char="•"/>
            </a:pPr>
            <a:r>
              <a:rPr lang="ru-RU" sz="2400" dirty="0"/>
              <a:t>Модели анализируют последовательности (например, слов).</a:t>
            </a:r>
          </a:p>
          <a:p>
            <a:endParaRPr lang="ru-RU" dirty="0"/>
          </a:p>
        </p:txBody>
      </p:sp>
      <p:grpSp>
        <p:nvGrpSpPr>
          <p:cNvPr id="5" name="Group 24"/>
          <p:cNvGrpSpPr>
            <a:grpSpLocks/>
          </p:cNvGrpSpPr>
          <p:nvPr/>
        </p:nvGrpSpPr>
        <p:grpSpPr>
          <a:xfrm>
            <a:off x="5434782" y="1469131"/>
            <a:ext cx="6476482" cy="3824764"/>
            <a:chOff x="0" y="0"/>
            <a:chExt cx="8541006" cy="4484214"/>
          </a:xfrm>
        </p:grpSpPr>
        <p:pic>
          <p:nvPicPr>
            <p:cNvPr id="6" name="Image 2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708" y="73296"/>
              <a:ext cx="8331589" cy="4211971"/>
            </a:xfrm>
            <a:prstGeom prst="rect">
              <a:avLst/>
            </a:prstGeom>
          </p:spPr>
        </p:pic>
        <p:pic>
          <p:nvPicPr>
            <p:cNvPr id="7" name="Image 2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8541006" cy="44842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17440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52" y="601581"/>
            <a:ext cx="4660932" cy="1600200"/>
          </a:xfrm>
        </p:spPr>
        <p:txBody>
          <a:bodyPr/>
          <a:lstStyle/>
          <a:p>
            <a:pPr algn="ctr"/>
            <a:r>
              <a:rPr lang="ru-RU" b="1" dirty="0"/>
              <a:t>Как работает генеративный ИИ?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8408" y="2454442"/>
            <a:ext cx="4830792" cy="4138863"/>
          </a:xfrm>
        </p:spPr>
        <p:txBody>
          <a:bodyPr>
            <a:noAutofit/>
          </a:bodyPr>
          <a:lstStyle/>
          <a:p>
            <a:pPr lvl="0"/>
            <a:r>
              <a:rPr lang="ru-RU" sz="2400" dirty="0"/>
              <a:t>Процесс генерации</a:t>
            </a:r>
            <a:r>
              <a:rPr lang="ru-RU" sz="2400" dirty="0" smtClean="0"/>
              <a:t>:</a:t>
            </a:r>
          </a:p>
          <a:p>
            <a:pPr marL="742951" lvl="1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Предсказание </a:t>
            </a:r>
            <a:r>
              <a:rPr lang="ru-RU" sz="2000" dirty="0"/>
              <a:t>следующего элемента.</a:t>
            </a:r>
          </a:p>
          <a:p>
            <a:pPr marL="742951" lvl="1" indent="-285750">
              <a:buFont typeface="Arial" panose="020B0604020202020204" pitchFamily="34" charset="0"/>
              <a:buChar char="•"/>
            </a:pPr>
            <a:r>
              <a:rPr lang="ru-RU" sz="2000" dirty="0"/>
              <a:t>Ранним примером генеративного ИИ является гораздо более простая модель, известная как цепь Маркова</a:t>
            </a:r>
            <a:r>
              <a:rPr lang="ru-RU" sz="2000" dirty="0" smtClean="0"/>
              <a:t>.</a:t>
            </a:r>
            <a:endParaRPr lang="ru-RU" sz="2000" dirty="0"/>
          </a:p>
          <a:p>
            <a:pPr marL="742951" lvl="1" indent="-285750">
              <a:buFont typeface="Arial" panose="020B0604020202020204" pitchFamily="34" charset="0"/>
              <a:buChar char="•"/>
            </a:pPr>
            <a:r>
              <a:rPr lang="ru-RU" sz="2000" dirty="0" err="1"/>
              <a:t>Mодели</a:t>
            </a:r>
            <a:r>
              <a:rPr lang="ru-RU" sz="2000" dirty="0"/>
              <a:t> Маркова используются для</a:t>
            </a:r>
            <a:r>
              <a:rPr lang="ru-RU" sz="2000" dirty="0"/>
              <a:t> </a:t>
            </a:r>
            <a:r>
              <a:rPr lang="ru-RU" sz="2000" dirty="0"/>
              <a:t>задач предсказания следующего слова таких как функция </a:t>
            </a:r>
            <a:r>
              <a:rPr lang="ru-RU" sz="2000" dirty="0" err="1"/>
              <a:t>автозаполнения</a:t>
            </a:r>
            <a:r>
              <a:rPr lang="ru-RU" sz="2000" dirty="0"/>
              <a:t> в программе электронной почты. </a:t>
            </a:r>
            <a:endParaRPr lang="ru-RU" sz="2000" dirty="0" smtClean="0"/>
          </a:p>
          <a:p>
            <a:pPr marL="742951" lvl="1" indent="-285750">
              <a:buFont typeface="Arial" panose="020B0604020202020204" pitchFamily="34" charset="0"/>
              <a:buChar char="•"/>
            </a:pPr>
            <a:r>
              <a:rPr lang="ru-RU" sz="2000" dirty="0"/>
              <a:t>И</a:t>
            </a:r>
            <a:r>
              <a:rPr lang="ru-RU" sz="2000" dirty="0" smtClean="0"/>
              <a:t>теративное </a:t>
            </a:r>
            <a:r>
              <a:rPr lang="ru-RU" sz="2000" dirty="0"/>
              <a:t>добавление новых данных.</a:t>
            </a:r>
          </a:p>
        </p:txBody>
      </p:sp>
      <p:pic>
        <p:nvPicPr>
          <p:cNvPr id="7" name="Image 2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14887" y="1737041"/>
            <a:ext cx="6904923" cy="341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8578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Примеры использования в образовании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5" y="1155032"/>
            <a:ext cx="12163425" cy="5021931"/>
          </a:xfrm>
        </p:spPr>
        <p:txBody>
          <a:bodyPr>
            <a:normAutofit/>
          </a:bodyPr>
          <a:lstStyle/>
          <a:p>
            <a:pPr lvl="0"/>
            <a:r>
              <a:rPr lang="ru-RU" sz="3200" b="1" dirty="0">
                <a:solidFill>
                  <a:schemeClr val="accent2"/>
                </a:solidFill>
              </a:rPr>
              <a:t>Чат-боты</a:t>
            </a:r>
            <a:r>
              <a:rPr lang="ru-RU" sz="3200" dirty="0">
                <a:solidFill>
                  <a:schemeClr val="accent2"/>
                </a:solidFill>
              </a:rPr>
              <a:t>: Решают вопросы учеников, объясняют сложные темы.</a:t>
            </a:r>
          </a:p>
          <a:p>
            <a:pPr lvl="0"/>
            <a:endParaRPr lang="ru-RU" sz="3200" b="1" dirty="0" smtClean="0">
              <a:solidFill>
                <a:schemeClr val="accent2"/>
              </a:solidFill>
            </a:endParaRPr>
          </a:p>
          <a:p>
            <a:pPr lvl="0"/>
            <a:r>
              <a:rPr lang="ru-RU" sz="3200" b="1" dirty="0" smtClean="0">
                <a:solidFill>
                  <a:schemeClr val="accent2"/>
                </a:solidFill>
              </a:rPr>
              <a:t>Генерация </a:t>
            </a:r>
            <a:r>
              <a:rPr lang="ru-RU" sz="3200" b="1" dirty="0">
                <a:solidFill>
                  <a:schemeClr val="accent2"/>
                </a:solidFill>
              </a:rPr>
              <a:t>материалов</a:t>
            </a:r>
            <a:r>
              <a:rPr lang="ru-RU" sz="3200" dirty="0">
                <a:solidFill>
                  <a:schemeClr val="accent2"/>
                </a:solidFill>
              </a:rPr>
              <a:t>: Создание тестов и заданий.</a:t>
            </a:r>
          </a:p>
          <a:p>
            <a:pPr lvl="0"/>
            <a:endParaRPr lang="ru-RU" sz="3200" b="1" dirty="0" smtClean="0">
              <a:solidFill>
                <a:schemeClr val="accent2"/>
              </a:solidFill>
            </a:endParaRPr>
          </a:p>
          <a:p>
            <a:pPr lvl="0"/>
            <a:r>
              <a:rPr lang="ru-RU" sz="3200" b="1" dirty="0" smtClean="0">
                <a:solidFill>
                  <a:schemeClr val="accent2"/>
                </a:solidFill>
              </a:rPr>
              <a:t>Практика </a:t>
            </a:r>
            <a:r>
              <a:rPr lang="ru-RU" sz="3200" b="1" dirty="0">
                <a:solidFill>
                  <a:schemeClr val="accent2"/>
                </a:solidFill>
              </a:rPr>
              <a:t>языков</a:t>
            </a:r>
            <a:r>
              <a:rPr lang="ru-RU" sz="3200" dirty="0">
                <a:solidFill>
                  <a:schemeClr val="accent2"/>
                </a:solidFill>
              </a:rPr>
              <a:t>: Разговорные помощники на разных языках.</a:t>
            </a:r>
          </a:p>
          <a:p>
            <a:pPr lvl="0"/>
            <a:endParaRPr lang="ru-RU" sz="3200" b="1" dirty="0" smtClean="0">
              <a:solidFill>
                <a:schemeClr val="accent2"/>
              </a:solidFill>
            </a:endParaRPr>
          </a:p>
          <a:p>
            <a:pPr lvl="0"/>
            <a:r>
              <a:rPr lang="ru-RU" sz="3200" b="1" dirty="0" smtClean="0">
                <a:solidFill>
                  <a:schemeClr val="accent2"/>
                </a:solidFill>
              </a:rPr>
              <a:t>Персонализация </a:t>
            </a:r>
            <a:r>
              <a:rPr lang="ru-RU" sz="3200" b="1" dirty="0">
                <a:solidFill>
                  <a:schemeClr val="accent2"/>
                </a:solidFill>
              </a:rPr>
              <a:t>обучения</a:t>
            </a:r>
            <a:r>
              <a:rPr lang="ru-RU" sz="3200" dirty="0">
                <a:solidFill>
                  <a:schemeClr val="accent2"/>
                </a:solidFill>
              </a:rPr>
              <a:t>: Составление индивидуального учебного план</a:t>
            </a:r>
          </a:p>
          <a:p>
            <a:pPr marL="0" lvl="4" indent="0">
              <a:buNone/>
            </a:pPr>
            <a:endParaRPr lang="ru-RU" sz="3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4277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Ограничения и вызовы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3600" b="1" i="1" dirty="0">
                <a:solidFill>
                  <a:schemeClr val="accent2"/>
                </a:solidFill>
              </a:rPr>
              <a:t>Этика: </a:t>
            </a:r>
            <a:r>
              <a:rPr lang="ru-RU" sz="3600" dirty="0">
                <a:solidFill>
                  <a:schemeClr val="accent2"/>
                </a:solidFill>
              </a:rPr>
              <a:t>Риск использования для обмана (плагиат, автоматическое написание эссе).</a:t>
            </a:r>
          </a:p>
          <a:p>
            <a:pPr lvl="0"/>
            <a:endParaRPr lang="ru-RU" sz="3600" b="1" i="1" dirty="0" smtClean="0">
              <a:solidFill>
                <a:schemeClr val="accent2"/>
              </a:solidFill>
            </a:endParaRPr>
          </a:p>
          <a:p>
            <a:pPr lvl="0"/>
            <a:r>
              <a:rPr lang="ru-RU" sz="3600" b="1" i="1" dirty="0" smtClean="0">
                <a:solidFill>
                  <a:schemeClr val="accent2"/>
                </a:solidFill>
              </a:rPr>
              <a:t>Технические </a:t>
            </a:r>
            <a:r>
              <a:rPr lang="ru-RU" sz="3600" b="1" i="1" dirty="0">
                <a:solidFill>
                  <a:schemeClr val="accent2"/>
                </a:solidFill>
              </a:rPr>
              <a:t>сложности: </a:t>
            </a:r>
            <a:r>
              <a:rPr lang="ru-RU" sz="3600" dirty="0">
                <a:solidFill>
                  <a:schemeClr val="accent2"/>
                </a:solidFill>
              </a:rPr>
              <a:t>Высокие затраты на вычисления.</a:t>
            </a:r>
          </a:p>
          <a:p>
            <a:pPr lvl="0"/>
            <a:endParaRPr lang="ru-RU" sz="3600" b="1" i="1" dirty="0" smtClean="0">
              <a:solidFill>
                <a:schemeClr val="accent2"/>
              </a:solidFill>
            </a:endParaRPr>
          </a:p>
          <a:p>
            <a:pPr lvl="0"/>
            <a:r>
              <a:rPr lang="ru-RU" sz="3600" b="1" i="1" dirty="0" smtClean="0">
                <a:solidFill>
                  <a:schemeClr val="accent2"/>
                </a:solidFill>
              </a:rPr>
              <a:t>Данные</a:t>
            </a:r>
            <a:r>
              <a:rPr lang="ru-RU" sz="3600" b="1" i="1" dirty="0">
                <a:solidFill>
                  <a:schemeClr val="accent2"/>
                </a:solidFill>
              </a:rPr>
              <a:t>: </a:t>
            </a:r>
            <a:r>
              <a:rPr lang="ru-RU" sz="3600" dirty="0">
                <a:solidFill>
                  <a:schemeClr val="accent2"/>
                </a:solidFill>
              </a:rPr>
              <a:t>Возможная предвзятость.</a:t>
            </a:r>
          </a:p>
          <a:p>
            <a:pPr marL="0" lvl="4" indent="0">
              <a:buNone/>
            </a:pPr>
            <a:endParaRPr lang="ru-RU" sz="3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4277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Основы искусственного интеллекта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90337" y="3056020"/>
            <a:ext cx="96733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222990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Примеры 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17368" y="899193"/>
            <a:ext cx="5317958" cy="3191544"/>
          </a:xfrm>
        </p:spPr>
        <p:txBody>
          <a:bodyPr/>
          <a:lstStyle/>
          <a:p>
            <a:pPr marL="0" lvl="4" indent="0" algn="ctr">
              <a:buNone/>
            </a:pPr>
            <a:r>
              <a:rPr lang="ru-RU" dirty="0" smtClean="0"/>
              <a:t>Определение спама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77540" y="1024099"/>
            <a:ext cx="415915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2"/>
                </a:solidFill>
              </a:rPr>
              <a:t>Поиск </a:t>
            </a:r>
            <a:r>
              <a:rPr lang="ru-RU" dirty="0">
                <a:solidFill>
                  <a:schemeClr val="accent2"/>
                </a:solidFill>
              </a:rPr>
              <a:t>и </a:t>
            </a:r>
            <a:r>
              <a:rPr lang="ru-RU" dirty="0" smtClean="0">
                <a:solidFill>
                  <a:schemeClr val="accent2"/>
                </a:solidFill>
              </a:rPr>
              <a:t>распознание лиц отрасль </a:t>
            </a:r>
            <a:r>
              <a:rPr lang="ru-RU" dirty="0"/>
              <a:t>компьютерных наук, занимающаяся созданием интеллектуальных машин, способных выполнять задачи, которые обычно требуют человеческого интеллекта.</a:t>
            </a:r>
            <a:endParaRPr lang="ru-RU" dirty="0"/>
          </a:p>
        </p:txBody>
      </p:sp>
      <p:grpSp>
        <p:nvGrpSpPr>
          <p:cNvPr id="6" name="Group 31"/>
          <p:cNvGrpSpPr>
            <a:grpSpLocks/>
          </p:cNvGrpSpPr>
          <p:nvPr/>
        </p:nvGrpSpPr>
        <p:grpSpPr>
          <a:xfrm>
            <a:off x="708317" y="1409003"/>
            <a:ext cx="4647278" cy="2430727"/>
            <a:chOff x="0" y="0"/>
            <a:chExt cx="6387240" cy="3622926"/>
          </a:xfrm>
        </p:grpSpPr>
        <p:pic>
          <p:nvPicPr>
            <p:cNvPr id="8" name="Image 3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6387240" cy="3622926"/>
            </a:xfrm>
            <a:prstGeom prst="rect">
              <a:avLst/>
            </a:prstGeom>
          </p:spPr>
        </p:pic>
        <p:pic>
          <p:nvPicPr>
            <p:cNvPr id="9" name="Image 3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883" y="34217"/>
              <a:ext cx="6282531" cy="3518217"/>
            </a:xfrm>
            <a:prstGeom prst="rect">
              <a:avLst/>
            </a:prstGeom>
          </p:spPr>
        </p:pic>
        <p:sp>
          <p:nvSpPr>
            <p:cNvPr id="10" name="Graphic 34"/>
            <p:cNvSpPr/>
            <p:nvPr/>
          </p:nvSpPr>
          <p:spPr>
            <a:xfrm>
              <a:off x="41883" y="34217"/>
              <a:ext cx="6282690" cy="3518535"/>
            </a:xfrm>
            <a:custGeom>
              <a:avLst/>
              <a:gdLst/>
              <a:ahLst/>
              <a:cxnLst/>
              <a:rect l="l" t="t" r="r" b="b"/>
              <a:pathLst>
                <a:path w="6282690" h="3518535">
                  <a:moveTo>
                    <a:pt x="0" y="0"/>
                  </a:moveTo>
                  <a:lnTo>
                    <a:pt x="0" y="3518217"/>
                  </a:lnTo>
                  <a:lnTo>
                    <a:pt x="6282531" y="3518217"/>
                  </a:lnTo>
                  <a:lnTo>
                    <a:pt x="6282531" y="0"/>
                  </a:lnTo>
                  <a:lnTo>
                    <a:pt x="0" y="0"/>
                  </a:lnTo>
                  <a:close/>
                </a:path>
              </a:pathLst>
            </a:custGeom>
            <a:ln w="20941">
              <a:solidFill>
                <a:srgbClr val="FFFFFF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grpSp>
        <p:nvGrpSpPr>
          <p:cNvPr id="11" name="Group 27"/>
          <p:cNvGrpSpPr>
            <a:grpSpLocks/>
          </p:cNvGrpSpPr>
          <p:nvPr/>
        </p:nvGrpSpPr>
        <p:grpSpPr>
          <a:xfrm>
            <a:off x="7061584" y="1689696"/>
            <a:ext cx="3740844" cy="2150034"/>
            <a:chOff x="0" y="0"/>
            <a:chExt cx="7460744" cy="4264194"/>
          </a:xfrm>
        </p:grpSpPr>
        <p:pic>
          <p:nvPicPr>
            <p:cNvPr id="12" name="Image 2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7460744" cy="4264194"/>
            </a:xfrm>
            <a:prstGeom prst="rect">
              <a:avLst/>
            </a:prstGeom>
          </p:spPr>
        </p:pic>
        <p:pic>
          <p:nvPicPr>
            <p:cNvPr id="13" name="Image 2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883" y="34218"/>
              <a:ext cx="7356035" cy="4159485"/>
            </a:xfrm>
            <a:prstGeom prst="rect">
              <a:avLst/>
            </a:prstGeom>
          </p:spPr>
        </p:pic>
        <p:sp>
          <p:nvSpPr>
            <p:cNvPr id="14" name="Graphic 30"/>
            <p:cNvSpPr/>
            <p:nvPr/>
          </p:nvSpPr>
          <p:spPr>
            <a:xfrm>
              <a:off x="41883" y="34218"/>
              <a:ext cx="7356475" cy="4159885"/>
            </a:xfrm>
            <a:custGeom>
              <a:avLst/>
              <a:gdLst/>
              <a:ahLst/>
              <a:cxnLst/>
              <a:rect l="l" t="t" r="r" b="b"/>
              <a:pathLst>
                <a:path w="7356475" h="4159885">
                  <a:moveTo>
                    <a:pt x="0" y="0"/>
                  </a:moveTo>
                  <a:lnTo>
                    <a:pt x="7356035" y="0"/>
                  </a:lnTo>
                  <a:lnTo>
                    <a:pt x="7356035" y="4159485"/>
                  </a:lnTo>
                  <a:lnTo>
                    <a:pt x="0" y="4159485"/>
                  </a:lnTo>
                  <a:lnTo>
                    <a:pt x="0" y="0"/>
                  </a:lnTo>
                  <a:close/>
                </a:path>
              </a:pathLst>
            </a:custGeom>
            <a:ln w="20941">
              <a:solidFill>
                <a:srgbClr val="FFFFFF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grpSp>
        <p:nvGrpSpPr>
          <p:cNvPr id="19" name="Group 35"/>
          <p:cNvGrpSpPr>
            <a:grpSpLocks/>
          </p:cNvGrpSpPr>
          <p:nvPr/>
        </p:nvGrpSpPr>
        <p:grpSpPr>
          <a:xfrm>
            <a:off x="4088869" y="4480584"/>
            <a:ext cx="3990724" cy="2335202"/>
            <a:chOff x="0" y="0"/>
            <a:chExt cx="7572406" cy="3969825"/>
          </a:xfrm>
        </p:grpSpPr>
        <p:pic>
          <p:nvPicPr>
            <p:cNvPr id="20" name="Image 3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0"/>
              <a:ext cx="7572406" cy="3969825"/>
            </a:xfrm>
            <a:prstGeom prst="rect">
              <a:avLst/>
            </a:prstGeom>
          </p:spPr>
        </p:pic>
        <p:pic>
          <p:nvPicPr>
            <p:cNvPr id="21" name="Image 3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883" y="34218"/>
              <a:ext cx="7467697" cy="3865116"/>
            </a:xfrm>
            <a:prstGeom prst="rect">
              <a:avLst/>
            </a:prstGeom>
          </p:spPr>
        </p:pic>
        <p:sp>
          <p:nvSpPr>
            <p:cNvPr id="22" name="Graphic 38"/>
            <p:cNvSpPr/>
            <p:nvPr/>
          </p:nvSpPr>
          <p:spPr>
            <a:xfrm>
              <a:off x="41883" y="34218"/>
              <a:ext cx="7468234" cy="3865245"/>
            </a:xfrm>
            <a:custGeom>
              <a:avLst/>
              <a:gdLst/>
              <a:ahLst/>
              <a:cxnLst/>
              <a:rect l="l" t="t" r="r" b="b"/>
              <a:pathLst>
                <a:path w="7468234" h="3865245">
                  <a:moveTo>
                    <a:pt x="0" y="0"/>
                  </a:moveTo>
                  <a:lnTo>
                    <a:pt x="7467697" y="0"/>
                  </a:lnTo>
                  <a:lnTo>
                    <a:pt x="7467697" y="3865116"/>
                  </a:lnTo>
                  <a:lnTo>
                    <a:pt x="0" y="3865116"/>
                  </a:lnTo>
                  <a:lnTo>
                    <a:pt x="0" y="0"/>
                  </a:lnTo>
                  <a:close/>
                </a:path>
              </a:pathLst>
            </a:custGeom>
            <a:ln w="20941">
              <a:solidFill>
                <a:srgbClr val="FFFFFF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3720523" y="4111252"/>
            <a:ext cx="47163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2"/>
                </a:solidFill>
              </a:rPr>
              <a:t>Авто-пилот</a:t>
            </a:r>
            <a:endParaRPr lang="ru-RU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878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Примеры 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17368" y="899193"/>
            <a:ext cx="5317958" cy="3191544"/>
          </a:xfrm>
        </p:spPr>
        <p:txBody>
          <a:bodyPr/>
          <a:lstStyle/>
          <a:p>
            <a:pPr marL="0" lvl="4" indent="0" algn="ctr">
              <a:buNone/>
            </a:pPr>
            <a:r>
              <a:rPr lang="ru-RU" dirty="0"/>
              <a:t>Сегментация объектов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77540" y="1024099"/>
            <a:ext cx="41591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2"/>
                </a:solidFill>
              </a:rPr>
              <a:t>Опознание объектов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20523" y="4111252"/>
            <a:ext cx="47163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2"/>
                </a:solidFill>
              </a:rPr>
              <a:t>Автоматическое движение</a:t>
            </a:r>
            <a:endParaRPr lang="ru-RU" dirty="0">
              <a:solidFill>
                <a:schemeClr val="accent2"/>
              </a:solidFill>
            </a:endParaRPr>
          </a:p>
        </p:txBody>
      </p:sp>
      <p:grpSp>
        <p:nvGrpSpPr>
          <p:cNvPr id="23" name="Group 39"/>
          <p:cNvGrpSpPr>
            <a:grpSpLocks/>
          </p:cNvGrpSpPr>
          <p:nvPr/>
        </p:nvGrpSpPr>
        <p:grpSpPr>
          <a:xfrm>
            <a:off x="782748" y="1495444"/>
            <a:ext cx="3948737" cy="2615808"/>
            <a:chOff x="0" y="0"/>
            <a:chExt cx="8355893" cy="4568069"/>
          </a:xfrm>
        </p:grpSpPr>
        <p:pic>
          <p:nvPicPr>
            <p:cNvPr id="24" name="Image 4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8355893" cy="4568069"/>
            </a:xfrm>
            <a:prstGeom prst="rect">
              <a:avLst/>
            </a:prstGeom>
          </p:spPr>
        </p:pic>
        <p:pic>
          <p:nvPicPr>
            <p:cNvPr id="25" name="Image 4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883" y="34218"/>
              <a:ext cx="8251184" cy="4463360"/>
            </a:xfrm>
            <a:prstGeom prst="rect">
              <a:avLst/>
            </a:prstGeom>
          </p:spPr>
        </p:pic>
        <p:sp>
          <p:nvSpPr>
            <p:cNvPr id="26" name="Graphic 42"/>
            <p:cNvSpPr/>
            <p:nvPr/>
          </p:nvSpPr>
          <p:spPr>
            <a:xfrm>
              <a:off x="41883" y="34218"/>
              <a:ext cx="8251190" cy="4463415"/>
            </a:xfrm>
            <a:custGeom>
              <a:avLst/>
              <a:gdLst/>
              <a:ahLst/>
              <a:cxnLst/>
              <a:rect l="l" t="t" r="r" b="b"/>
              <a:pathLst>
                <a:path w="8251190" h="4463415">
                  <a:moveTo>
                    <a:pt x="0" y="0"/>
                  </a:moveTo>
                  <a:lnTo>
                    <a:pt x="8251184" y="0"/>
                  </a:lnTo>
                  <a:lnTo>
                    <a:pt x="8251184" y="4463360"/>
                  </a:lnTo>
                  <a:lnTo>
                    <a:pt x="0" y="4463360"/>
                  </a:lnTo>
                  <a:lnTo>
                    <a:pt x="0" y="0"/>
                  </a:lnTo>
                  <a:close/>
                </a:path>
              </a:pathLst>
            </a:custGeom>
            <a:ln w="20941">
              <a:solidFill>
                <a:srgbClr val="FFFFFF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pic>
        <p:nvPicPr>
          <p:cNvPr id="27" name="Image 4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11578" y="4480584"/>
            <a:ext cx="3734268" cy="2154887"/>
          </a:xfrm>
          <a:prstGeom prst="rect">
            <a:avLst/>
          </a:prstGeom>
        </p:spPr>
      </p:pic>
      <p:grpSp>
        <p:nvGrpSpPr>
          <p:cNvPr id="28" name="Group 43"/>
          <p:cNvGrpSpPr>
            <a:grpSpLocks/>
          </p:cNvGrpSpPr>
          <p:nvPr/>
        </p:nvGrpSpPr>
        <p:grpSpPr>
          <a:xfrm>
            <a:off x="7218947" y="1164069"/>
            <a:ext cx="4596063" cy="3087153"/>
            <a:chOff x="0" y="0"/>
            <a:chExt cx="7257715" cy="4868881"/>
          </a:xfrm>
        </p:grpSpPr>
        <p:pic>
          <p:nvPicPr>
            <p:cNvPr id="29" name="Image 4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7257715" cy="4868881"/>
            </a:xfrm>
            <a:prstGeom prst="rect">
              <a:avLst/>
            </a:prstGeom>
          </p:spPr>
        </p:pic>
        <p:pic>
          <p:nvPicPr>
            <p:cNvPr id="30" name="Image 4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883" y="34218"/>
              <a:ext cx="7153006" cy="4764172"/>
            </a:xfrm>
            <a:prstGeom prst="rect">
              <a:avLst/>
            </a:prstGeom>
          </p:spPr>
        </p:pic>
        <p:sp>
          <p:nvSpPr>
            <p:cNvPr id="31" name="Graphic 46"/>
            <p:cNvSpPr/>
            <p:nvPr/>
          </p:nvSpPr>
          <p:spPr>
            <a:xfrm>
              <a:off x="41883" y="34218"/>
              <a:ext cx="7153275" cy="4764405"/>
            </a:xfrm>
            <a:custGeom>
              <a:avLst/>
              <a:gdLst/>
              <a:ahLst/>
              <a:cxnLst/>
              <a:rect l="l" t="t" r="r" b="b"/>
              <a:pathLst>
                <a:path w="7153275" h="4764405">
                  <a:moveTo>
                    <a:pt x="0" y="0"/>
                  </a:moveTo>
                  <a:lnTo>
                    <a:pt x="7153006" y="0"/>
                  </a:lnTo>
                  <a:lnTo>
                    <a:pt x="7153006" y="4764172"/>
                  </a:lnTo>
                  <a:lnTo>
                    <a:pt x="0" y="4764172"/>
                  </a:lnTo>
                  <a:lnTo>
                    <a:pt x="0" y="0"/>
                  </a:lnTo>
                  <a:close/>
                </a:path>
              </a:pathLst>
            </a:custGeom>
            <a:ln w="20941">
              <a:solidFill>
                <a:srgbClr val="FFFFFF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34730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Примеры 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17368" y="899193"/>
            <a:ext cx="5317958" cy="3191544"/>
          </a:xfrm>
        </p:spPr>
        <p:txBody>
          <a:bodyPr/>
          <a:lstStyle/>
          <a:p>
            <a:pPr marL="0" lvl="4" indent="0" algn="ctr">
              <a:buNone/>
            </a:pPr>
            <a:r>
              <a:rPr lang="ru-RU" dirty="0" smtClean="0"/>
              <a:t>Рекомендательные </a:t>
            </a:r>
            <a:r>
              <a:rPr lang="ru-RU" dirty="0"/>
              <a:t>системы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77540" y="1024099"/>
            <a:ext cx="41591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accent2"/>
                </a:solidFill>
              </a:rPr>
              <a:t>Голосовые ассистенты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20523" y="4111252"/>
            <a:ext cx="47163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accent2"/>
                </a:solidFill>
              </a:rPr>
              <a:t>Поисковые системы</a:t>
            </a:r>
            <a:endParaRPr lang="ru-RU" dirty="0">
              <a:solidFill>
                <a:schemeClr val="accent2"/>
              </a:solidFill>
            </a:endParaRPr>
          </a:p>
        </p:txBody>
      </p:sp>
      <p:grpSp>
        <p:nvGrpSpPr>
          <p:cNvPr id="15" name="Group 55"/>
          <p:cNvGrpSpPr>
            <a:grpSpLocks/>
          </p:cNvGrpSpPr>
          <p:nvPr/>
        </p:nvGrpSpPr>
        <p:grpSpPr>
          <a:xfrm>
            <a:off x="1453374" y="1611569"/>
            <a:ext cx="3007895" cy="2927044"/>
            <a:chOff x="0" y="0"/>
            <a:chExt cx="5009603" cy="6185126"/>
          </a:xfrm>
        </p:grpSpPr>
        <p:pic>
          <p:nvPicPr>
            <p:cNvPr id="16" name="Image 5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567698" cy="2688328"/>
            </a:xfrm>
            <a:prstGeom prst="rect">
              <a:avLst/>
            </a:prstGeom>
          </p:spPr>
        </p:pic>
        <p:pic>
          <p:nvPicPr>
            <p:cNvPr id="17" name="Image 5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53221" y="2665633"/>
              <a:ext cx="2856382" cy="3519493"/>
            </a:xfrm>
            <a:prstGeom prst="rect">
              <a:avLst/>
            </a:prstGeom>
          </p:spPr>
        </p:pic>
      </p:grpSp>
      <p:grpSp>
        <p:nvGrpSpPr>
          <p:cNvPr id="18" name="Group 51"/>
          <p:cNvGrpSpPr>
            <a:grpSpLocks/>
          </p:cNvGrpSpPr>
          <p:nvPr/>
        </p:nvGrpSpPr>
        <p:grpSpPr>
          <a:xfrm>
            <a:off x="7529352" y="1393431"/>
            <a:ext cx="3627931" cy="3227049"/>
            <a:chOff x="0" y="0"/>
            <a:chExt cx="5126357" cy="5561248"/>
          </a:xfrm>
        </p:grpSpPr>
        <p:pic>
          <p:nvPicPr>
            <p:cNvPr id="19" name="Image 5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5087" y="512306"/>
              <a:ext cx="3178700" cy="5048942"/>
            </a:xfrm>
            <a:prstGeom prst="rect">
              <a:avLst/>
            </a:prstGeom>
          </p:spPr>
        </p:pic>
        <p:pic>
          <p:nvPicPr>
            <p:cNvPr id="20" name="Image 5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5126357" cy="3633397"/>
            </a:xfrm>
            <a:prstGeom prst="rect">
              <a:avLst/>
            </a:prstGeom>
          </p:spPr>
        </p:pic>
        <p:pic>
          <p:nvPicPr>
            <p:cNvPr id="21" name="Image 5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9417" y="104708"/>
              <a:ext cx="4916939" cy="3214561"/>
            </a:xfrm>
            <a:prstGeom prst="rect">
              <a:avLst/>
            </a:prstGeom>
          </p:spPr>
        </p:pic>
      </p:grpSp>
      <p:grpSp>
        <p:nvGrpSpPr>
          <p:cNvPr id="22" name="Group 48"/>
          <p:cNvGrpSpPr>
            <a:grpSpLocks/>
          </p:cNvGrpSpPr>
          <p:nvPr/>
        </p:nvGrpSpPr>
        <p:grpSpPr>
          <a:xfrm>
            <a:off x="3720523" y="4620480"/>
            <a:ext cx="4450396" cy="2032714"/>
            <a:chOff x="0" y="0"/>
            <a:chExt cx="6703984" cy="3519526"/>
          </a:xfrm>
        </p:grpSpPr>
        <p:pic>
          <p:nvPicPr>
            <p:cNvPr id="28" name="Image 4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89219" y="718693"/>
              <a:ext cx="5358017" cy="1700764"/>
            </a:xfrm>
            <a:prstGeom prst="rect">
              <a:avLst/>
            </a:prstGeom>
          </p:spPr>
        </p:pic>
        <p:pic>
          <p:nvPicPr>
            <p:cNvPr id="29" name="Image 5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0"/>
              <a:ext cx="6703984" cy="35195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27657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505" y="1371600"/>
            <a:ext cx="4660932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Развитие Искусственного Интеллекта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3176336"/>
            <a:ext cx="4830792" cy="3318293"/>
          </a:xfrm>
        </p:spPr>
        <p:txBody>
          <a:bodyPr>
            <a:norm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800" dirty="0"/>
              <a:t>“Могут ли машины мыслить?” (c) Алан Тьюринг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800" dirty="0"/>
              <a:t>Цель искусственного интеллекта (ИИ) заключается в том, чтобы позволить машинам имитировать человеческие мысли и поведение, включая обучение, рассуждение, предсказание и так далее.</a:t>
            </a:r>
          </a:p>
        </p:txBody>
      </p:sp>
      <p:pic>
        <p:nvPicPr>
          <p:cNvPr id="5" name="Image 5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95089" y="607378"/>
            <a:ext cx="4847590" cy="5643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396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История ИИ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48000" y="282883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Искусственный интеллект (ИИ) — это обширная отрасль компьютерных наук, занимающаяся созданием интеллектуальных машин, способных выполнять задачи, которые обычно требуют человеческого интеллекта.</a:t>
            </a:r>
            <a:endParaRPr lang="ru-RU" dirty="0"/>
          </a:p>
        </p:txBody>
      </p:sp>
      <p:pic>
        <p:nvPicPr>
          <p:cNvPr id="6" name="Image 59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55032" y="794084"/>
            <a:ext cx="9889958" cy="584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817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История Искусственного Интеллекта (ИИ)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1082842"/>
            <a:ext cx="11598442" cy="5121992"/>
          </a:xfrm>
        </p:spPr>
        <p:txBody>
          <a:bodyPr>
            <a:normAutofit fontScale="77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solidFill>
                  <a:schemeClr val="accent2"/>
                </a:solidFill>
              </a:rPr>
              <a:t>1. 1950-е</a:t>
            </a:r>
            <a:r>
              <a:rPr lang="ru-RU" dirty="0">
                <a:solidFill>
                  <a:schemeClr val="accent2"/>
                </a:solidFill>
              </a:rPr>
              <a:t>: Рождение концепции ИИ</a:t>
            </a:r>
            <a:endParaRPr lang="ru-RU" sz="1200" dirty="0">
              <a:solidFill>
                <a:schemeClr val="accent2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chemeClr val="accent2"/>
                </a:solidFill>
              </a:rPr>
              <a:t>     1950</a:t>
            </a:r>
            <a:r>
              <a:rPr lang="ru-RU" b="1" dirty="0">
                <a:solidFill>
                  <a:schemeClr val="accent2"/>
                </a:solidFill>
              </a:rPr>
              <a:t>: </a:t>
            </a:r>
            <a:r>
              <a:rPr lang="ru-RU" dirty="0">
                <a:solidFill>
                  <a:schemeClr val="accent2"/>
                </a:solidFill>
              </a:rPr>
              <a:t>Алан Тьюринг публикует статью "</a:t>
            </a:r>
            <a:r>
              <a:rPr lang="ru-RU" dirty="0" err="1">
                <a:solidFill>
                  <a:schemeClr val="accent2"/>
                </a:solidFill>
              </a:rPr>
              <a:t>Computing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Machinery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and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Intelligence</a:t>
            </a:r>
            <a:r>
              <a:rPr lang="ru-RU" dirty="0">
                <a:solidFill>
                  <a:schemeClr val="accent2"/>
                </a:solidFill>
              </a:rPr>
              <a:t>" и вводит тест Тьюринга.</a:t>
            </a:r>
            <a:endParaRPr lang="ru-RU" sz="1200" dirty="0">
              <a:solidFill>
                <a:schemeClr val="accent2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chemeClr val="accent2"/>
                </a:solidFill>
              </a:rPr>
              <a:t>     1956</a:t>
            </a:r>
            <a:r>
              <a:rPr lang="ru-RU" b="1" dirty="0">
                <a:solidFill>
                  <a:schemeClr val="accent2"/>
                </a:solidFill>
              </a:rPr>
              <a:t>: </a:t>
            </a:r>
            <a:r>
              <a:rPr lang="ru-RU" dirty="0">
                <a:solidFill>
                  <a:schemeClr val="accent2"/>
                </a:solidFill>
              </a:rPr>
              <a:t>Конференция в </a:t>
            </a:r>
            <a:r>
              <a:rPr lang="ru-RU" dirty="0" err="1">
                <a:solidFill>
                  <a:schemeClr val="accent2"/>
                </a:solidFill>
              </a:rPr>
              <a:t>Дартмуте</a:t>
            </a:r>
            <a:r>
              <a:rPr lang="ru-RU" dirty="0">
                <a:solidFill>
                  <a:schemeClr val="accent2"/>
                </a:solidFill>
              </a:rPr>
              <a:t> — официальное начало исследований в области ИИ.</a:t>
            </a:r>
            <a:endParaRPr lang="ru-RU" sz="1200" dirty="0">
              <a:solidFill>
                <a:schemeClr val="accent2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solidFill>
                  <a:schemeClr val="accent2"/>
                </a:solidFill>
              </a:rPr>
              <a:t>2. 1960-е</a:t>
            </a:r>
            <a:r>
              <a:rPr lang="ru-RU" dirty="0">
                <a:solidFill>
                  <a:schemeClr val="accent2"/>
                </a:solidFill>
              </a:rPr>
              <a:t>: Первые достижения </a:t>
            </a:r>
            <a:endParaRPr lang="ru-RU" dirty="0" smtClean="0">
              <a:solidFill>
                <a:schemeClr val="accent2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    Разработка </a:t>
            </a:r>
            <a:r>
              <a:rPr lang="ru-RU" dirty="0">
                <a:solidFill>
                  <a:schemeClr val="accent2"/>
                </a:solidFill>
              </a:rPr>
              <a:t>алгоритмов поиска (A*).</a:t>
            </a:r>
            <a:endParaRPr lang="ru-RU" sz="1200" dirty="0">
              <a:solidFill>
                <a:schemeClr val="accent2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accent2"/>
                </a:solidFill>
              </a:rPr>
              <a:t>     Создание </a:t>
            </a:r>
            <a:r>
              <a:rPr lang="ru-RU" dirty="0">
                <a:solidFill>
                  <a:schemeClr val="accent2"/>
                </a:solidFill>
              </a:rPr>
              <a:t>экспертных систем, например, DENDRAL и MYCIN.</a:t>
            </a:r>
            <a:endParaRPr lang="ru-RU" sz="1200" dirty="0">
              <a:solidFill>
                <a:schemeClr val="accent2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solidFill>
                  <a:schemeClr val="accent2"/>
                </a:solidFill>
              </a:rPr>
              <a:t>3. 1980-е</a:t>
            </a:r>
            <a:r>
              <a:rPr lang="ru-RU" dirty="0">
                <a:solidFill>
                  <a:schemeClr val="accent2"/>
                </a:solidFill>
              </a:rPr>
              <a:t>: Возрождение ИИ</a:t>
            </a:r>
            <a:endParaRPr lang="ru-RU" sz="1200" dirty="0">
              <a:solidFill>
                <a:schemeClr val="accent2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accent2"/>
                </a:solidFill>
              </a:rPr>
              <a:t>     Появление </a:t>
            </a:r>
            <a:r>
              <a:rPr lang="ru-RU" dirty="0">
                <a:solidFill>
                  <a:schemeClr val="accent2"/>
                </a:solidFill>
              </a:rPr>
              <a:t>нейронных сетей благодаря методу обратного распространения ошибки. </a:t>
            </a:r>
            <a:endParaRPr lang="ru-RU" dirty="0" smtClean="0">
              <a:solidFill>
                <a:schemeClr val="accent2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    Использование </a:t>
            </a:r>
            <a:r>
              <a:rPr lang="ru-RU" dirty="0">
                <a:solidFill>
                  <a:schemeClr val="accent2"/>
                </a:solidFill>
              </a:rPr>
              <a:t>ИИ в промышленности (экспертные системы).</a:t>
            </a:r>
            <a:endParaRPr lang="ru-RU" sz="1200" dirty="0">
              <a:solidFill>
                <a:schemeClr val="accent2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solidFill>
                  <a:schemeClr val="accent2"/>
                </a:solidFill>
              </a:rPr>
              <a:t>4. 2010-е</a:t>
            </a:r>
            <a:r>
              <a:rPr lang="ru-RU" dirty="0">
                <a:solidFill>
                  <a:schemeClr val="accent2"/>
                </a:solidFill>
              </a:rPr>
              <a:t>: Прорыв в глубоком обучении</a:t>
            </a:r>
            <a:endParaRPr lang="ru-RU" sz="1200" dirty="0">
              <a:solidFill>
                <a:schemeClr val="accent2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accent2"/>
                </a:solidFill>
              </a:rPr>
              <a:t>     Революция </a:t>
            </a:r>
            <a:r>
              <a:rPr lang="ru-RU" dirty="0">
                <a:solidFill>
                  <a:schemeClr val="accent2"/>
                </a:solidFill>
              </a:rPr>
              <a:t>благодаря GPU и большим данным.</a:t>
            </a:r>
            <a:endParaRPr lang="ru-RU" sz="1200" dirty="0">
              <a:solidFill>
                <a:schemeClr val="accent2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chemeClr val="accent2"/>
                </a:solidFill>
              </a:rPr>
              <a:t>    2012</a:t>
            </a:r>
            <a:r>
              <a:rPr lang="ru-RU" b="1" dirty="0">
                <a:solidFill>
                  <a:schemeClr val="accent2"/>
                </a:solidFill>
              </a:rPr>
              <a:t>: </a:t>
            </a:r>
            <a:r>
              <a:rPr lang="ru-RU" dirty="0" err="1">
                <a:solidFill>
                  <a:schemeClr val="accent2"/>
                </a:solidFill>
              </a:rPr>
              <a:t>AlexNet</a:t>
            </a:r>
            <a:r>
              <a:rPr lang="ru-RU" dirty="0">
                <a:solidFill>
                  <a:schemeClr val="accent2"/>
                </a:solidFill>
              </a:rPr>
              <a:t> выигрывает соревнование </a:t>
            </a:r>
            <a:r>
              <a:rPr lang="ru-RU" dirty="0" err="1">
                <a:solidFill>
                  <a:schemeClr val="accent2"/>
                </a:solidFill>
              </a:rPr>
              <a:t>ImageNet</a:t>
            </a:r>
            <a:r>
              <a:rPr lang="ru-RU" dirty="0">
                <a:solidFill>
                  <a:schemeClr val="accent2"/>
                </a:solidFill>
              </a:rPr>
              <a:t>.</a:t>
            </a:r>
            <a:endParaRPr lang="ru-RU" sz="1200" dirty="0">
              <a:solidFill>
                <a:schemeClr val="accent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8000" y="282883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Искусственный интеллект (ИИ) — это обширная отрасль компьютерных наук, занимающаяся созданием интеллектуальных машин, способных выполнять задачи, которые обычно требуют человеческого интеллекта.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1817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Как взаимосвязаны </a:t>
            </a:r>
            <a:r>
              <a:rPr lang="ru-RU" dirty="0" smtClean="0"/>
              <a:t>ИИ </a:t>
            </a:r>
            <a:r>
              <a:rPr lang="ru-RU" dirty="0"/>
              <a:t>и Машинное Обучение?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48000" y="282883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Искусственный интеллект (ИИ) — это обширная отрасль компьютерных наук, занимающаяся созданием интеллектуальных машин, способных выполнять задачи, которые обычно требуют человеческого интеллекта.</a:t>
            </a:r>
            <a:endParaRPr lang="ru-RU" dirty="0"/>
          </a:p>
        </p:txBody>
      </p:sp>
      <p:pic>
        <p:nvPicPr>
          <p:cNvPr id="6" name="Image 60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45105" y="770021"/>
            <a:ext cx="8301790" cy="591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817221"/>
      </p:ext>
    </p:extLst>
  </p:cSld>
  <p:clrMapOvr>
    <a:masterClrMapping/>
  </p:clrMapOvr>
</p:sld>
</file>

<file path=ppt/theme/theme1.xml><?xml version="1.0" encoding="utf-8"?>
<a:theme xmlns:a="http://schemas.openxmlformats.org/drawingml/2006/main" name="ektu1">
  <a:themeElements>
    <a:clrScheme name="ВКТУ">
      <a:dk1>
        <a:srgbClr val="FFFFFF"/>
      </a:dk1>
      <a:lt1>
        <a:sysClr val="window" lastClr="FFFFFF"/>
      </a:lt1>
      <a:dk2>
        <a:srgbClr val="455F51"/>
      </a:dk2>
      <a:lt2>
        <a:srgbClr val="FFFFFF"/>
      </a:lt2>
      <a:accent1>
        <a:srgbClr val="00CC99"/>
      </a:accent1>
      <a:accent2>
        <a:srgbClr val="009972"/>
      </a:accent2>
      <a:accent3>
        <a:srgbClr val="007255"/>
      </a:accent3>
      <a:accent4>
        <a:srgbClr val="44C1A3"/>
      </a:accent4>
      <a:accent5>
        <a:srgbClr val="1B5337"/>
      </a:accent5>
      <a:accent6>
        <a:srgbClr val="007255"/>
      </a:accent6>
      <a:hlink>
        <a:srgbClr val="009972"/>
      </a:hlink>
      <a:folHlink>
        <a:srgbClr val="1B5337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ektu1" id="{89173662-0D82-4FB9-A7A4-E38935CC002B}" vid="{653D5BFE-428D-4AC9-85EA-D412BB6245E2}"/>
    </a:ext>
  </a:extLst>
</a:theme>
</file>

<file path=ppt/theme/theme2.xml><?xml version="1.0" encoding="utf-8"?>
<a:theme xmlns:a="http://schemas.openxmlformats.org/drawingml/2006/main" name="Тема2">
  <a:themeElements>
    <a:clrScheme name="Брендбук">
      <a:dk1>
        <a:srgbClr val="FFFFFF"/>
      </a:dk1>
      <a:lt1>
        <a:sysClr val="window" lastClr="FFFFFF"/>
      </a:lt1>
      <a:dk2>
        <a:srgbClr val="455F51"/>
      </a:dk2>
      <a:lt2>
        <a:srgbClr val="FFFFFF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Тема2" id="{988EA7D6-751C-40DE-81F7-AF91E07049C4}" vid="{30B6657A-A148-48EE-96C8-89F118FC7144}"/>
    </a:ext>
  </a:extLst>
</a:theme>
</file>

<file path=ppt/theme/theme3.xml><?xml version="1.0" encoding="utf-8"?>
<a:theme xmlns:a="http://schemas.openxmlformats.org/drawingml/2006/main" name="ВКТУ">
  <a:themeElements>
    <a:clrScheme name="ВКТУ">
      <a:dk1>
        <a:srgbClr val="FFFFFF"/>
      </a:dk1>
      <a:lt1>
        <a:sysClr val="window" lastClr="FFFFFF"/>
      </a:lt1>
      <a:dk2>
        <a:srgbClr val="455F51"/>
      </a:dk2>
      <a:lt2>
        <a:srgbClr val="FFFFFF"/>
      </a:lt2>
      <a:accent1>
        <a:srgbClr val="00CC99"/>
      </a:accent1>
      <a:accent2>
        <a:srgbClr val="009972"/>
      </a:accent2>
      <a:accent3>
        <a:srgbClr val="007255"/>
      </a:accent3>
      <a:accent4>
        <a:srgbClr val="44C1A3"/>
      </a:accent4>
      <a:accent5>
        <a:srgbClr val="1B5337"/>
      </a:accent5>
      <a:accent6>
        <a:srgbClr val="007255"/>
      </a:accent6>
      <a:hlink>
        <a:srgbClr val="009972"/>
      </a:hlink>
      <a:folHlink>
        <a:srgbClr val="1B5337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ВКТУ" id="{8CE3C023-3B93-4A29-B83C-6B105928CAE8}" vid="{C61995AF-A7DE-4072-BFB5-E83D8843134F}"/>
    </a:ext>
  </a:extLst>
</a:theme>
</file>

<file path=ppt/theme/theme4.xml><?xml version="1.0" encoding="utf-8"?>
<a:theme xmlns:a="http://schemas.openxmlformats.org/drawingml/2006/main" name="1_Тема2">
  <a:themeElements>
    <a:clrScheme name="Брендбук">
      <a:dk1>
        <a:srgbClr val="FFFFFF"/>
      </a:dk1>
      <a:lt1>
        <a:sysClr val="window" lastClr="FFFFFF"/>
      </a:lt1>
      <a:dk2>
        <a:srgbClr val="455F51"/>
      </a:dk2>
      <a:lt2>
        <a:srgbClr val="FFFFFF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Тема2" id="{988EA7D6-751C-40DE-81F7-AF91E07049C4}" vid="{30B6657A-A148-48EE-96C8-89F118FC71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ektu1</Template>
  <TotalTime>658</TotalTime>
  <Words>1221</Words>
  <Application>Microsoft Office PowerPoint</Application>
  <PresentationFormat>Произвольный</PresentationFormat>
  <Paragraphs>179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ektu1</vt:lpstr>
      <vt:lpstr>Тема2</vt:lpstr>
      <vt:lpstr>ВКТУ</vt:lpstr>
      <vt:lpstr>1_Тема2</vt:lpstr>
      <vt:lpstr>Основы искусственного интеллекта</vt:lpstr>
      <vt:lpstr>Что такое Искусственный Интеллект?</vt:lpstr>
      <vt:lpstr>Примеры ИИ</vt:lpstr>
      <vt:lpstr>Примеры ИИ</vt:lpstr>
      <vt:lpstr>Примеры ИИ</vt:lpstr>
      <vt:lpstr>Развитие Искусственного Интеллекта</vt:lpstr>
      <vt:lpstr>История ИИ</vt:lpstr>
      <vt:lpstr>История Искусственного Интеллекта (ИИ)</vt:lpstr>
      <vt:lpstr>Как взаимосвязаны ИИ и Машинное Обучение?</vt:lpstr>
      <vt:lpstr>Схема работы Машинного обучения</vt:lpstr>
      <vt:lpstr>Этапы построения систем Машинного обучения</vt:lpstr>
      <vt:lpstr>Ключевые компоненты для создания моделей ИИ</vt:lpstr>
      <vt:lpstr>Что такое генеративный ИИ?</vt:lpstr>
      <vt:lpstr>История Генеративного ИИ</vt:lpstr>
      <vt:lpstr>Генеративный ИИ сегодня</vt:lpstr>
      <vt:lpstr>Что такое генеративный ИИ? </vt:lpstr>
      <vt:lpstr>Примеры Генеративного ИИ</vt:lpstr>
      <vt:lpstr>Задачи генеративного ИИ</vt:lpstr>
      <vt:lpstr>Задачи генеративного ИИ</vt:lpstr>
      <vt:lpstr>Задачи генеративного ИИ</vt:lpstr>
      <vt:lpstr>Задачи генеративного ИИ</vt:lpstr>
      <vt:lpstr>Задачи генеративного ИИ</vt:lpstr>
      <vt:lpstr>Как работает генеративный ИИ?</vt:lpstr>
      <vt:lpstr>Как работает генеративный ИИ?</vt:lpstr>
      <vt:lpstr>Примеры использования в образовании</vt:lpstr>
      <vt:lpstr>Ограничения и вызовы</vt:lpstr>
      <vt:lpstr>Основы искусственного интеллекта</vt:lpstr>
    </vt:vector>
  </TitlesOfParts>
  <Company>EKTU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Каримова</dc:creator>
  <cp:lastModifiedBy>user</cp:lastModifiedBy>
  <cp:revision>24</cp:revision>
  <dcterms:created xsi:type="dcterms:W3CDTF">2024-02-09T07:19:24Z</dcterms:created>
  <dcterms:modified xsi:type="dcterms:W3CDTF">2025-06-07T14:17:35Z</dcterms:modified>
</cp:coreProperties>
</file>